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8" r:id="rId1"/>
  </p:sldMasterIdLst>
  <p:notesMasterIdLst>
    <p:notesMasterId r:id="rId3"/>
  </p:notesMasterIdLst>
  <p:sldIdLst>
    <p:sldId id="296" r:id="rId2"/>
  </p:sldIdLst>
  <p:sldSz cx="21677313" cy="12193588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A27B"/>
    <a:srgbClr val="D35E0D"/>
    <a:srgbClr val="67CF01"/>
    <a:srgbClr val="B179C4"/>
    <a:srgbClr val="5C89CA"/>
    <a:srgbClr val="F0AD0D"/>
    <a:srgbClr val="FF40FF"/>
    <a:srgbClr val="4471C5"/>
    <a:srgbClr val="B57DC6"/>
    <a:srgbClr val="4676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50"/>
    <p:restoredTop sz="86501"/>
  </p:normalViewPr>
  <p:slideViewPr>
    <p:cSldViewPr snapToGrid="0">
      <p:cViewPr>
        <p:scale>
          <a:sx n="39" d="100"/>
          <a:sy n="39" d="100"/>
        </p:scale>
        <p:origin x="2488" y="115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6:46:48.527"/>
    </inkml:context>
    <inkml:brush xml:id="br0">
      <inkml:brushProperty name="width" value="0.05" units="cm"/>
      <inkml:brushProperty name="height" value="0.05" units="cm"/>
      <inkml:brushProperty name="color" value="#FF40FF"/>
    </inkml:brush>
  </inkml:definitions>
  <inkml:trace contextRef="#ctx0" brushRef="#br0">0 406 24575,'3'-1'0,"0"0"0,-1-1 0,-1 1 0,0 1 0,0-1 0,2 0 0,-3-2 0,5 1 0,-5 0 0,5-2 0,-4 2 0,1-1 0,0 2 0,1-1 0,-2 0 0,3-2 0,-3 2 0,3-2 0,-4 3 0,2-2 0,-2 2 0,0-1 0,0-1 0,2 0 0,-1 2 0,3-4 0,-2 4 0,2-3 0,-1 1 0,-1 1 0,-2-1 0,1 1 0,-1 1 0,3-2 0,-2 2 0,2-3 0,-1 3 0,1-4 0,-2 3 0,0 0 0,1 1 0,-1-2 0,0 2 0,-1-2 0,2 1 0,-1-1 0,0 1 0,-1-1 0,0 1 0,0 2 0,1-3 0,1 2 0,-2-1 0,0 1 0,1 0 0,0-2 0,2 1 0,-2-1 0,0 1 0,0 2 0,-1-3 0,2 1 0,-2 0 0,0 0 0,1 1 0,0-1 0,-1 0 0,2 1 0,-1-2 0,-1 2 0,2-1 0,-2 1 0,2-1 0,-2 0 0,1 0 0,0 1 0,-1-1 0,0 1 0,0 0 0,0-2 0,0 2 0,0 1 0,0-1 0,0-1 0,3-1 0,-3 0 0,2-2 0,-2 2 0,2 2 0,0-1 0,-1-1 0,1 1 0,-1 0 0,-1 1 0,1-2 0,-1 3 0,0 3 0,0 0 0,0 0 0,0-1 0,1 0 0,-1 2 0,3 2 0,-3 1 0,2-2 0,0 0 0,0 4 0,-2-8 0,2 5 0,-2-3 0,1 1 0,0-3 0,0 3 0,2-3 0,-2 3 0,-1-3 0,0 3 0,0-2 0,0 1 0,1-2 0,1 1 0,-1 0 0,-1 1 0,1 0 0,2 1 0,-3-3 0,2 3 0,-2-2 0,3 1 0,-3 0 0,1 1 0,0-3 0,2 4 0,-1-1 0,4 3 0,-3 0 0,0-3 0,-1 1 0,0-1 0,-1-2 0,0 3 0,1-2 0,0 0 0,-2 0 0,3 0 0,-2-2 0,0 1 0,0-2 0,1 3 0,-1-1 0,0 0 0,2-1 0,-3 2 0,2-2 0,0 1 0,-1 0 0,-1 0 0,0-2 0,0 3 0,0-2 0,2 0 0,-2 0 0,3 2 0,-3-2 0,1 2 0,-1-2 0,0 0 0,1 1 0,-1-1 0,3 0 0,-3 0 0,1 2 0,1-2 0,-1 2 0,0-1 0,2 0 0,-1 0 0,-1-1 0,1 1 0,-2-1 0,1 0 0,0 2 0,0-2 0,2 0 0,-2 1 0,1-1 0,-2 1 0,0 0 0,0-1 0,1 0 0,-1 0 0,1 1 0,-1-1 0,0 0 0,0 1 0,0-1 0,0-1 0,0-1 0,0-1 0,1-2 0,-1 4 0,2-1 0,-2 0 0,0 0 0,0-2 0,1 2 0,-1 0 0,1-2 0,-1 2 0,1-2 0,-1 1 0,0 0 0,0 1 0,0-1 0,0-1 0,0 1 0,0-1 0,0 0 0,0 1 0,0 2 0,0-1 0,0-1 0,0 1 0,0-1 0,0 0 0,0 0 0,0 0 0,0 0 0,0 1 0,2-1 0,-2 1 0,1 1 0,-1-2 0,0-1 0,0 2 0,0-3 0,0 1 0,0 2 0,0 0 0,0-2 0,0 3 0,0-1 0,0 0 0,0 0 0,0-2 0,0 2 0,0-1 0,0 1 0,0-1 0,0 0 0,0 0 0,0 1 0,0-1 0,0 0 0,0-1 0,0 1 0,1 0 0,-1 1 0,2-1 0,-2-1 0,0 2 0,0 1 0,0-1 0,0-1 0,0 0 0,1 0 0,-1-1 0,1 0 0,-1-1 0,0 3 0,0-1 0,0 0 0,0-2 0,0 3 0,1-1 0,1-1 0,-1 2 0,-1-2 0,0 2 0,0 0 0,0-2 0,0 2 0,0 0 0,1-1 0,0 1 0,-1-1 0,0-1 0,2 1 0,-2 0 0,0-2 0,1 3 0,-1-1 0,1 0 0,-1 1 0,0 0 0,2-2 0,-2 2 0,2 0 0,-1-1 0,1 1 0,0-1 0,-2-1 0,1 2 0,2-2 0,-3 1 0,2-1 0,-2 1 0,0 2 0,2-2 0,-2 1 0,0 0 0,0-2 0,1 1 0,2-1 0,-2 1 0,1-1 0,-2 2 0,2 1 0,-1-4 0,-1 3 0,1-4 0,-1 3 0,1-1 0,-1 0 0,3 2 0,-2-2 0,1 1 0,-1-1 0,0 1 0,-1-1 0,0-1 0,1 4 0,1-3 0,-1 1 0,1-2 0,0 3 0,-2 0 0,0 0 0,0-1 0,1 0 0,0 1 0,2 1 0,-2-3 0,0 2 0,-1-2 0,2 2 0,-1-3 0,1 2 0,0-2 0,-1 4 0,0-3 0,-1 2 0,1 0 0,-1-1 0,3-1 0,-3 1 0,4 0 0,-3-1 0,-1 2 0,0 1 0,0-2 0,0 0 0,3-2 0,-1 3 0,-1-3 0,1 3 0,-1 0 0,-1 0 0,1-1 0,0 0 0,1-1 0,-1-1 0,2 1 0,-2 1 0,0-1 0,0 3 0,2-4 0,-3 2 0,2 1 0,0-1 0,-1 0 0,0 1 0,2 0 0,-2-2 0,2 2 0,-3 0 0,0-1 0,0 1 0,0 0 0,0 0 0,1-2 0,-1 2 0,1 0 0,-1-1 0,3 0 0,-3 1 0,1-2 0,0 2 0,-1-2 0,1 2 0,-1 0 0,0-1 0,0 1 0,2-1 0,-2-1 0,2 2 0,-2-2 0,2 2 0,-2 0 0,0-1 0,0 1 0,1-1 0,0 0 0,-1 1 0,1-1 0,-1 0 0,2 0 0,-2 0 0,0 1 0,0 0 0,0-2 0,0 2 0,0 0 0,0-2 0,0 2 0,0-2 0,0 2 0,0 1 0,0 1 0,0 2 0,0 1 0,0-3 0,0 0 0,0 2 0,0-1 0,0 2 0,0-1 0,0 4 0,0-5 0,0 0 0,0 1 0,0 2 0,0-3 0,0 3 0,0-3 0,0-1 0,0 2 0,0 0 0,0-1 0,0 1 0,0 0 0,0 1 0,0-4 0,0 2 0,0 0 0,-2-1 0,2 1 0,-1 2 0,1-3 0,0 2 0,0-2 0,0 1 0,0-1 0,0 3 0,0-3 0,0 3 0,0-3 0,0 3 0,0-3 0,0 2 0,0-1 0,0 1 0,0-1 0,0-1 0,0 2 0,0 0 0,0-1 0,0 1 0,0-1 0,0 1 0,0-1 0,0 2 0,0-3 0,0 2 0,0-3 0,0 2 0,0 1 0,0 1 0,0-3 0,0 3 0,0-3 0,0 2 0,0 2 0,0-3 0,1 3 0,-1-1 0,2-3 0,-2 4 0,0-3 0,1 3 0,0-4 0,-1 3 0,1-3 0,-1-1 0,3 3 0,-3-2 0,1 0 0,-1 0 0,0 1 0,2 2 0,-2-3 0,1 3 0,-1-3 0,0 1 0,0 0 0,0 2 0,1-3 0,0 3 0,1-2 0,0 1 0,-2-2 0,1 3 0,-1-3 0,2 2 0,-2-2 0,0 3 0,0-3 0,1 3 0,-1-4 0,1 4 0,-1-3 0,0 1 0,0 0 0,0 0 0,0-1 0,0 1 0,0 0 0,0 0 0,0-2 0,0 1 0,0 0 0,0 2 0,0-2 0,0 0 0,0 2 0,0-2 0,0 1 0,0 0 0,0-1 0,0 0 0,0 1 0,0 0 0,0 1 0,0-2 0,0 1 0,0 0 0,0 0 0,0 1 0,0-2 0,0 2 0,0-1 0,0-1 0,1 3 0,1-3 0,-2 3 0,1-2 0,0-1 0,1 1 0,-1 2 0,0-3 0,-1 3 0,0-2 0,0 1 0,0-1 0,1-1 0,-1 1 0,3 1 0,-3-1 0,0 2 0,1-2 0,-1 1 0,3-3 0,-3 4 0,1-3 0,0 2 0,-1-2 0,2 2 0,-2-1 0,0 1 0,0-2 0,1-1 0,-1 3 0,1-1 0,-1-1 0,0 3 0,1-2 0,-1-1 0,2 1 0,-2 0 0,0-1 0,0 0 0,0 0 0,0 3 0,0-1 0,0 1 0,0-2 0,0-1 0,0 1 0,0-1 0,0 0 0,1 3 0,-1-3 0,1 3 0,-1-3 0,0 2 0,0-2 0,0 0 0,0 2 0,0 2 0,0-2 0,0 0 0,0-1 0,0 0 0,0-1 0,0 2 0,0 0 0,0-1 0,0-1 0,0 4 0,0-3 0,0 0 0,0 0 0,0 1 0,0-1 0,0 1 0,0-1 0,0 0 0,0-1 0,0 2 0,0 0 0,0-1 0,0 1 0,0 0 0,0-1 0,0 0 0,0 0 0,0-1 0,0 1 0,0 2 0,0-3 0,0 2 0,0 0 0,0-1 0,0-1 0,0 2 0,0-2 0,0 3 0,0-2 0,0 1 0,0 0 0,0-1 0,0-1 0,0 2 0,0-2 0,0 2 0,0-2 0,0 2 0,0-1 0,0 1 0,0-2 0,0 4 0,0-4 0,0 3 0,0-1 0,0-1 0,0-1 0,0 1 0,0-1 0,0 0 0,0 0 0,0 1 0,0-1 0,0 2 0,0-2 0,0 1 0,0 0 0,0 1 0,0-3 0,0 4 0,0-3 0,0 2 0,0-2 0,0 1 0,0-1 0,0 1 0,0 0 0,0 0 0,0-2 0,0 3 0,0-2 0,0 0 0,0 1 0,0-1 0,0 0 0,0 2 0,0-2 0,0-1 0,0-1 0,0-2 0,0 1 0,0-2 0,0 1 0,0-1 0,0 2 0,0 1 0,0-2 0,0-2 0,0 2 0,0-2 0,0 3 0,0-5 0,0 4 0,0-4 0,0 3 0,1 1 0,1 1 0,-2-3 0,1 4 0,0-4 0,0 4 0,-1-3 0,2 3 0,-2-2 0,0 2 0,0 0 0,1-1 0,-1 0 0,3-1 0,-3-1 0,2 2 0,-2-1 0,3 3 0,-3-2 0,1 1 0,-1-2 0,1 2 0,-1-1 0,1 2 0,-1-2 0,2 1 0,-2-1 0,1 1 0,-1 0 0,3 0 0,-2-1 0,-1 0 0,1 0 0,0 0 0,1 1 0,-2-3 0,2 3 0,-1-2 0,2 2 0,-3-1 0,1-1 0,0 0 0,1-1 0,0 2 0,0-1 0,-1 2 0,1 0 0,-2-1 0,2 1 0,-2-1 0,0 0 0,0-1 0,0 0 0,0 0 0,0 2 0,0-1 0,0 0 0,0 1 0,0-1 0,1-2 0,-1 1 0,1-1 0,-1 3 0,0-3 0,0 3 0,1-1 0,1 0 0,-2 0 0,0 0 0,1-1 0,-1 1 0,1 0 0,1 1 0,-2-2 0,2 1 0,-2-1 0,1 2 0,1-2 0,-2 2 0,2-3 0,-2 2 0,1-2 0,-1 1 0,0 1 0,2 0 0,-2 1 0,1-1 0,-1-1 0,1 1 0,0-1 0,1 0 0,-1 1 0,-1-1 0,3 1 0,-2 1 0,0-2 0,0 0 0,1 1 0,-2 1 0,1-3 0,1 3 0,-2-2 0,2 1 0,-1 0 0,-1 0 0,3 0 0,-3 1 0,1-1 0,-1 0 0,1 0 0,-1 1 0,0-2 0,1 2 0,1-3 0,-1 1 0,0 1 0,-1-1 0,0 1 0,0 1 0,0-3 0,0 2 0,0 0 0,0 1 0,0-2 0,0 1 0,1 0 0,-1 1 0,2-2 0,-2 2 0,0-1 0,0 0 0,0 0 0,0 1 0,0-1 0,0 0 0,0 1 0,0-1 0,0-2 0,0 2 0,0-1 0,0 2 0,0-1 0,0 0 0,0 0 0,0 2 0,0-2 0,0 0 0,0 1 0,0-2 0,0 2 0,0-2 0,0 2 0,0 0 0,0 0 0,0-1 0,0 0 0,0 2 0,0 0 0,0 0 0,0 2 0,0 2 0,0-1 0,0-2 0,2 4 0,-2-4 0,5 7 0,-5-6 0,4 9 0,-3-9 0,-1 3 0,0-1 0,0-3 0,0 2 0,0-1 0,2 2 0,-2 0 0,1-2 0,0 1 0,0 0 0,1-1 0,-1-2 0,-1 3 0,0-2 0,0 4 0,0-4 0,0 4 0,0-2 0,0-1 0,0 1 0,1-2 0,-1 0 0,2 1 0,-2-1 0,0 2 0,0-1 0,1 1 0,-1-3 0,1 3 0,-1-1 0,3 3 0,-3-4 0,1 3 0,-1-3 0,1 0 0,-1 2 0,1-1 0,-1 0 0,2 2 0,-1-3 0,-1 1 0,0 0 0,1 0 0,1-2 0,-1 5 0,1-2 0,1 1 0,-3-3 0,2 3 0,-2-3 0,3 1 0,-3 0 0,2 0 0,-2 1 0,3 1 0,-3-3 0,3 1 0,-3 0 0,2 0 0,-2 1 0,3 1 0,-3-3 0,3 1 0,-1 0 0,0 1 0,0-3 0,-1 3 0,0-2 0,0 3 0,-1-3 0,2 2 0,-1-2 0,-1 0 0,2 1 0,-2 0 0,0-1 0,0 1 0,3 3 0,-3-3 0,1 2 0,2-1 0,-2-3 0,3 1 0,-3 0 0,-1 3 0,0-1 0,0-1 0,0 1 0,1-1 0,1-1 0,-2 1 0,0-1 0,1 0 0,0 1 0,-1-1 0,1 0 0,1 0 0,-1 1 0,2-2 0,-2 1 0,1-1 0,-2 1 0,0 0 0,0-2 0,-1-1 0,1-1 0,0 1 0,0 0 0,0 0 0,0-1 0,0 1 0,0-3 0,1 2 0,-1 2 0,3-3 0,-3 4 0,2-4 0,-2 2 0,2 0 0,-1 1 0,-1-1 0,0 0 0,0 1 0,0 0 0,0-1 0,0 1 0,0 0 0,0 0 0,0-1 0,0 0 0,0 1 0,0-1 0,0 1 0,0 0 0,0-2 0,0 2 0,0 0 0,1-1 0,0 1 0,1-1 0,-2 0 0,0 1 0,0-1 0,0 0 0,0 0 0,0 0 0,1 1 0,0-1 0,-1 2 0,0-2 0,0 1 0,0 0 0,2-3 0,-2 3 0,1-2 0,-1 1 0,0 0 0,1 1 0,-1 0 0,3 1 0,-3-3 0,1 2 0,0 0 0,-1 0 0,3-1 0,-3 0 0,1 0 0,0 1 0,1 0 0,-1 0 0,-1-2 0,0 2 0,2-2 0,0 2 0,-1-1 0,0 0 0,0 1 0,1-2 0,0 2 0,-1 0 0,-1 0 0,0-1 0,2 1 0,-2-1 0,2-1 0,-2 0 0,2 1 0,-2 1 0,0-1 0,0 0 0,1-1 0,1 1 0,0-2 0,-1 1 0,-1 2 0,0 0 0,0 0 0,0-1 0,0 0 0,0 1 0,0-1 0,0 1 0,0-2 0,0 2 0,0 0 0,0 0 0,0-1 0,0 0 0,0 1 0,0-1 0,0 1 0,0 1 0,0-2 0,0 0 0,0 1 0,0 0 0,0-2 0,0 2 0,0 0 0,0-2 0,0 2 0,0-2 0,0 3 0,0-1 0,0 0 0,0-2 0,0 2 0,0 0 0,0-1 0,0 1 0,0-1 0,0 0 0,0 0 0,1 1 0,-1-1 0,1 1 0,-1 0 0,0-2 0,0 2 0,0-3 0,0 3 0,0-3 0,0 3 0,2-2 0,-2 2 0,1-4 0,-1 4 0,0-2 0,0 1 0,0-1 0,0 2 0,0-2 0,0 2 0,0-3 0,0 3 0,0-3 0,0 1 0,0 1 0,0-1 0,0 1 0,0 1 0,0-2 0,0 2 0,0-3 0,0 3 0,0-3 0,0 1 0,0 0 0,0 0 0,0 2 0,0-2 0,0 2 0,0-2 0,0 2 0,0 0 0,0-3 0,0 3 0,0-3 0,0 3 0,0-3 0,0 3 0,0-2 0,0 2 0,0-9 0,0 7 0,0-6 0,0 8 0,0-4 0,0 4 0,0-3 0,0 3 0,0-2 0,0 0 0,0 1 0,0-1 0,0 0 0,0 1 0,0-2 0,0 3 0,0-1 0,0 0 0,0 1 0,0 0 0,0-2 0,0 2 0,0-1 0,0 0 0,0 0 0,0 0 0,0 1 0,0 0 0,0 0 0,0-2 0,0 2 0,0 0 0,0-2 0,0 2 0,0-2 0,0 3 0,0 1 0,0 1 0,0 4 0,0-3 0,0 0 0,0 0 0,0-2 0,0 3 0,0-3 0,1 4 0,-1-2 0,0 2 0,0-4 0,0 3 0,0 0 0,0 1 0,0 0 0,0-1 0,0-2 0,2 1 0,-1-1 0,-1 2 0,0-2 0,0-1 0,0 0 0,1 3 0,0-2 0,1 4 0,-2-5 0,0 3 0,1-4 0,-1 3 0,1-1 0,-1 0 0,0-1 0,1 2 0,-1 0 0,2 0 0,-2-1 0,1 1 0,1 3 0,1-1 0,-3-2 0,0 0 0,1-2 0,2 3 0,-2-1 0,3 2 0,-4-4 0,2 1 0,-2 1 0,3 2 0,-2-2 0,2 0 0,-3-1 0,0 0 0,1 1 0,2-1 0,-3 0 0,2 1 0,-1-1 0,1 1 0,-1-1 0,-1-1 0,1 2 0,0-1 0,2 1 0,0 2 0,-2-4 0,1 3 0,1-2 0,-2 3 0,-1-3 0,1 1 0,2 0 0,-3-2 0,1 2 0,1 1 0,-2-3 0,2 4 0,-2-4 0,1 3 0,-1-3 0,0 1 0,0 0 0,0 2 0,3-2 0,-3 1 0,1-2 0,-1 2 0,0-3 0,0 2 0,0 1 0,0 1 0,0-3 0,0 3 0,0-2 0,0 1 0,0-2 0,0 3 0,0-3 0,0 3 0,0-3 0,1 2 0,-1-1 0,3 0 0,-3 0 0,3 2 0,-3-3 0,1 2 0,0-2 0,0 3 0,3-3 0,-4 2 0,1-2 0,1 1 0,-2 1 0,2 1 0,-2-3 0,4 3 0,-4-4 0,4 4 0,-4-2 0,1 1 0,-1-2 0,0 0 0,0 2 0,0-2 0,0 0 0,0 1 0,0-1 0,0 0 0,1 3 0,-1-3 0,3 3 0,-3-3 0,0 2 0,0-1 0,0 0 0,0-1 0,1 3 0,-1-3 0,4 3 0,-3-2 0,3 2 0,-3-4 0,2 4 0,-1 0 0,0-2 0,-1 2 0,-1-3 0,1 1 0,2-1 0,-1 0 0,1 3 0,-1-3 0,0 2 0,0-2 0,1 3 0,-2-2 0,2 0 0,-2 0 0,3 1 0,-4-1 0,2 2 0,-1-3 0,1 2 0,-1 0 0,1-2 0,-2 1 0,3 2 0,-2-1 0,3-1 0,-3 1 0,2-1 0,-2-2 0,2 3 0,-2-1 0,0 1 0,2-1 0,-1 2 0,0-2 0,-1-1 0,-1-2 0,0-2 0,0-1 0,0 3 0,0-2 0,0 2 0,-1 0 0,1-2 0,-2 3 0,2-2 0,0-8 0,0 5 0,0-7 0,0 7 0,0 1 0,0 2 0,0-3 0,0 1 0,0 0 0,3-1 0,-2 2 0,0-3 0,1 5 0,-2-2 0,1 2 0,0-2 0,0 2 0,2-3 0,-3 3 0,1-4 0,-1 2 0,0 1 0,0 1 0,2-2 0,-2 1 0,2-1 0,-2 2 0,3-2 0,-2 1 0,1-1 0,0 1 0,0-3 0,-2 2 0,3-2 0,-2 2 0,0-2 0,2 3 0,-2-2 0,-1 1 0,1 0 0,1 1 0,-1-3 0,-1 4 0,0-3 0,0 3 0,0-2 0,0 2 0,0-3 0,0 3 0,0-2 0,0 2 0,0 0 0,0 0 0,0-1 0,0 0 0,0 1 0,0 1 0,0-2 0,0 0 0,0 1 0,0-1 0,0 0 0,0-2 0,0 3 0,0-2 0,0 2 0,0 0 0,0-1 0,0 1 0,0 0 0,0-2 0,0 2 0,0 0 0,0-2 0,0 1 0,0-1 0,0 1 0,0-1 0,0 0 0,0 2 0,0-1 0,0-1 0,0 2 0,1-3 0,-1 1 0,1-2 0,-1 4 0,0-1 0,0-1 0,2 1 0,-2 2 0,2-6 0,-2 5 0,2-3 0,-2 3 0,1-4 0,-1 4 0,0-3 0,0 3 0,0-3 0,0 3 0,0-3 0,0 3 0,0-2 0,0 2 0,0-1 0,0 1 0,0-3 0,0 2 0,0 1 0,0-3 0,0 1 0,0 2 0,0-3 0,0 3 0,0-6 0,0 5 0,0-3 0,0 4 0,0-3 0,0 3 0,0-2 0,0 2 0,0-3 0,0 3 0,0-2 0,0 2 0,0-3 0,0 1 0,0 1 0,0 1 0,0-2 0,0 1 0,0-1 0,0 1 0,0-4 0,0 5 0,0-3 0,0 3 0,0 0 0,0 0 0,0-2 0,0 0 0,0 0 0,0 0 0,0-1 0,0 3 0,0-1 0,0-1 0,0 2 0,0-2 0,0 2 0,0-2 0,0 0 0,1 1 0,-1-2 0,1 3 0,1-4 0,-2 3 0,2-2 0,-2 3 0,1-3 0,-1 1 0,0-2 0,0 3 0,0-2 0,0 2 0,0-3 0,0 3 0,0-3 0,0 1 0,0 1 0,0 2 0,0 0 0,0 0 0,0-1 0,0 0 0,0 1 0,0-1 0,0 0 0,0 0 0,2 1 0,-2-1 0,1-1 0,-1 2 0,1 0 0,1-2 0,1 1 0,-3 0 0,2-2 0,-1 4 0,0-2 0,2-1 0,-2 2 0,0-1 0,-1 0 0,1 1 0,-1 0 0,3-1 0,-3 0 0,1 1 0,1 1 0,-1-2 0,0 1 0,2-1 0,-1 0 0,1 0 0,-2 1 0,-1-1 0,1 1 0,2 0 0,-3-1 0,1 1 0,0 0 0,1 0 0,-1-1 0,0 1 0,0 1 0,1 3 0,-1-2 0,0 4 0,-1-1 0,0-2 0,1 2 0,1 0 0,-1 1 0,-1 1 0,0-3 0,0 1 0,1-2 0,-1 5 0,2-6 0,-2 3 0,0-2 0,0 1 0,0-2 0,0 2 0,0-1 0,0 1 0,0-2 0,0 1 0,0 0 0,0-1 0,0-1 0,0 3 0,0-2 0,0 0 0,0 2 0,1 0 0,-1-1 0,2 0 0,0-1 0,-2 2 0,0-2 0,0 3 0,0-3 0,1 2 0,0-1 0,-1 1 0,1-2 0,2 2 0,-3-2 0,3 3 0,-3-3 0,2 3 0,-1-2 0,2 4 0,-1-4 0,-2 4 0,0-4 0,0 2 0,0-3 0,0 1 0,0 1 0,0 1 0,0-3 0,0 1 0,0 0 0,0 3 0,0-5 0,0 4 0,0-3 0,0 1 0,0 1 0,0 1 0,0-2 0,0 1 0,0-2 0,0 2 0,0-1 0,0 1 0,2-1 0,-2 2 0,2-3 0,-2 2 0,3-2 0,-3 0 0,2 1 0,0 0 0,-2 0 0,1 1 0,0-1 0,0 0 0,-1-2 0,3 3 0,-2-1 0,0 2 0,2-3 0,-2 3 0,1-1 0,-1-1 0,-1-1 0,0 2 0,2-2 0,-2 2 0,3 1 0,-3-2 0,0 1 0,1-1 0,-1 0 0,1 3 0,-1-3 0,2 1 0,-2-1 0,1-1 0,-1 1 0,3 3 0,-1-4 0,2 4 0,-3-2 0,0-1 0,1 0 0,-1 0 0,0-1 0,2 3 0,-2-3 0,3 3 0,-3-3 0,0 2 0,1-2 0,-2-1 0,1 2 0,-1 0 0,1-1 0,0 2 0,1-2 0,-2 2 0,0-1 0,2 0 0,0 1 0,0-1 0,-1 1 0,1-1 0,-1 0 0,0 1 0,2-1 0,-2 1 0,0-2 0,-1 2 0,1-1 0,-1-1 0,3 2 0,-3-2 0,1 3 0,-1-3 0,2 1 0,-2 0 0,1 1 0,0-1 0,0 1 0,1-2 0,0 2 0,-2-2 0,3 1 0,-3 1 0,1-2 0,-1 2 0,1-2 0,-1 2 0,3-2 0,-3 0 0,1 2 0,-1-2 0,3 1 0,-3 1 0,2-1 0,-2 1 0,3 1 0,-3-3 0,2 3 0,-1-4 0,1 2 0,-1 0 0,0-1 0,-1 0 0,0 2 0,0-2 0,0 2 0,0-2 0,0 0 0,0 2 0,0-3 0,0 1 0,2 0 0,-2 0 0,1 2 0,-1-2 0,0 1 0,0-1 0,0 0 0,0 2 0,0-2 0,0 0 0,0 0 0,0-1 0,0-1 0,0 0 0,0-3 0,0 3 0,0-2 0,0-1 0,0 1 0,0 0 0,2-2 0,-2 1 0,0-1 0,0 0 0,0 1 0,0-1 0,0 3 0,2-5 0,-1 4 0,1-3 0,0 4 0,-1-2 0,0 2 0,2-6 0,-3 7 0,2-4 0,-2 3 0,2-1 0,-2 0 0,0-2 0,0 2 0,0 1 0,0-1 0,1 1 0,-1-1 0,0-1 0,0 3 0,0-3 0,0 3 0,1-3 0,-1 2 0,3 0 0,-2 0 0,-1 1 0,0-2 0,1 1 0,0 0 0,1-2 0,-1-1 0,-1-1 0,3 4 0,-3-4 0,0 4 0,0-2 0,0 2 0,0-1 0,0 2 0,0 1 0,0-3 0,0 2 0,0-2 0,0 0 0,0 0 0,0 1 0,0-1 0,0 2 0,0-1 0,0 0 0,0 1 0,0-3 0,0 1 0,-2 1 0,1-1 0,0 2 0,1 0 0,0-3 0,0 1 0,0-2 0,0 3 0,0-1 0,0 2 0,0-3 0,0 3 0,0-3 0,0 3 0,0-4 0,0 3 0,0-3 0,0 3 0,1-2 0,0 3 0,1-3 0,-1 3 0,0-1 0,-1 0 0,0-2 0,0 3 0,0-4 0,0 2 0,0 1 0,0-1 0,0 0 0,0 1 0,0-1 0,0 2 0,0-3 0,0 3 0,1-1 0,-1 0 0,0-2 0,0 3 0,0-3 0,0 2 0,0 1 0,2-1 0,-2 1 0,1 0 0,0-2 0,-1 1 0,3-2 0,-3 3 0,1-3 0,-1 3 0,0-1 0,0 0 0,0-1 0,0 2 0,0-3 0,0 2 0,0-1 0,0 2 0,0-3 0,1 1 0,-1 0 0,2 1 0,-2 0 0,0 1 0,0-2 0,1 0 0,-1 1 0,1 1 0,-1-2 0,0 2 0,0-2 0,0 1 0,1 0 0,-1 1 0,2 0 0,-2 0 0,0-1 0,1 0 0,-1-1 0,1 2 0,0-3 0,1 3 0,-2-2 0,1 1 0,0-1 0,-1 1 0,0-1 0,1 3 0,-1 0 0,2 3 0,-2 2 0,0-3 0,0 5 0,0-2 0,0 1 0,1 1 0,-1-5 0,3 7 0,-3-6 0,0 9 0,0-9 0,1 3 0,-1-3 0,1 3 0,-1-3 0,0 2 0,0-4 0,1 1 0,-1 0 0,2 1 0,-2-1 0,0 0 0,0-2 0,0 3 0,0-2 0,0 2 0,0-2 0,1 1 0,-1 0 0,0 0 0,0 0 0,0-1 0,0 0 0,1 0 0,-1 2 0,1-2 0,1 2 0,-2-2 0,2 1 0,-2 0 0,2 0 0,-1 1 0,0-2 0,2 2 0,-2-2 0,-1 0 0,0 2 0,0-1 0,1 1 0,0-1 0,1 0 0,-2 0 0,3 2 0,-1-3 0,0 3 0,1-3 0,-2 2 0,2-1 0,-2 0 0,1-1 0,0 4 0,0-2 0,0 0 0,-2-1 0,0 0 0,0 1 0,0-1 0,0 1 0,1-1 0,0 0 0,-1 1 0,0-1 0,0 0 0,0-1 0,0 3 0,0-2 0,0 0 0,0-1 0,0 2 0,0-1 0,0 1 0,0-2 0,0 2 0,0-2 0,1 3 0,-1-2 0,3 1 0,-3-2 0,2 2 0,-2-2 0,2 3 0,-2-2 0,1 1 0,-1-1 0,1 1 0,-1-2 0,0 1 0,0 0 0,0 1 0,0-1 0,0 2 0,1-3 0,-1 3 0,0-3 0,0 3 0,0-1 0,0 0 0,0 1 0,0-1 0,0 2 0,0-3 0,0 2 0,0-1 0,0-1 0,0 1 0,0-3 0,0 2 0,0 0 0,0 0 0,0 1 0,0 1 0,0-3 0,0 3 0,0-4 0,0 2 0,0 1 0,0-2 0,0 1 0,2 1 0,-2-2 0,1 3 0,0-3 0,-1 2 0,2-1 0,-2 1 0,0 0 0,0 0 0,0-1 0,1 0 0,-1-2 0,1 3 0,-1-2 0,0 1 0,0 0 0,0 0 0,0 0 0,0-1 0,3 3 0,-3-2 0,1 2 0,-1 0 0,2 1 0,-2-3 0,3 2 0,-3-3 0,0 2 0,0 0 0,3 0 0,-3 1 0,2 0 0,-2 1 0,0-4 0,0 4 0,0-2 0,0 1 0,0-2 0,0 1 0,0-2 0,0 4 0,0-4 0,0 3 0,0-1 0,0-1 0,0 0 0,1 1 0,-1-1 0,2 1 0,-2-1 0,0-1 0,0 0 0,0 1 0,0 0 0,0-1 0,0 1 0,0-1 0,0 0 0,0 2 0,0-2 0,0 2 0,0-3 0,0 2 0,0-1 0,0 2 0,0 1 0,0-3 0,0 3 0,0-3 0,0 0 0,0 1 0,1 0 0,-1-1 0,1 3 0,-1-3 0,0 2 0,1 0 0,-1-1 0,2-1 0,-2 1 0,0 0 0,1-1 0,-1 2 0,1-2 0,-1 2 0,0-2 0,0 2 0,0-2 0,0 0 0,0 2 0,0-1 0,0 1 0,0-2 0,0 2 0,0-2 0,0 1 0,0 0 0,0 0 0,0-1 0,0 2 0,0-2 0,2 1 0,-2-1 0,1 1 0,-1 1 0,0-1 0,0 0 0,0 0 0,0-1 0,0 1 0,0 0 0,1 1 0,-1-2 0,0 3 0,0-3 0,0 0 0,0 1 0,0-1 0,0 0 0,0 1 0,0 0 0,0-1 0,0 1 0,0-1 0,0 0 0,0 2 0,0-2 0,0-1 0,0 1 0,0 0 0,0 2 0,0-2 0,0 1 0,0-1 0,1 0 0,-1-1 0,2-1 0,-2-2 0,0 1 0,1 0 0,0 0 0,-1 1 0,0-1 0,0-3 0,0 4 0,0-4 0,0 2 0,0 0 0,0-1 0,0-1 0,0 2 0,0 1 0,0 0 0,1-4 0,1 4 0,-1-6 0,-1 7 0,0-4 0,0 2 0,0-2 0,0 2 0,0 1 0,0-1 0,0 1 0,0-1 0,0 2 0,0 0 0,0-2 0,0 2 0,0-2 0,0 1 0,0-2 0,1 0 0,0 3 0,1-2 0,-1 0 0,0 1 0,1-1 0,-2 1 0,0-2 0,1 3 0,0-3 0,-1 3 0,3-1 0,-3 0 0,2 1 0,-2-2 0,1 1 0,-1 1 0,0-3 0,2 1 0,-1 1 0,0 0 0,2 0 0,-2 1 0,0-2 0,-1 1 0,3-3 0,-3 3 0,4 0 0,-4 0 0,2 0 0,-2-1 0,1 1 0,1-1 0,-2 1 0,1 0 0,-1 1 0,0 0 0,1 0 0,-1-2 0,2 1 0,-1-2 0,-1 1 0,1 1 0,-1-1 0,0 2 0,1-2 0,-1 2 0,0-1 0,0 0 0,2-2 0,-2 3 0,1-1 0,-1 0 0,0 0 0,1 1 0,-1-1 0,1 0 0,-1-1 0,0 2 0,2-3 0,-1 3 0,0-2 0,-1 2 0,2-4 0,-2 4 0,2-4 0,-2 3 0,1 0 0,1-2 0,-1 2 0,0-2 0,-1 1 0,1 1 0,1-2 0,0 1 0,2-3 0,-3 5 0,1-2 0,-2 2 0,1-2 0,-1 2 0,1-4 0,-1 4 0,1-2 0,-1 2 0,2-2 0,-1 2 0,-1 0 0,0-2 0,1 1 0,0 0 0,1-1 0,-1 1 0,0-1 0,1 1 0,0 1 0,-2-1 0,1 0 0,1 0 0,-1-1 0,0 2 0,2-3 0,-1 0 0,-1 3 0,3-3 0,-1 0 0,-2 2 0,0-2 0,2 2 0,-3 0 0,1 0 0,-1-1 0,0 2 0,0-2 0,0 1 0,0 1 0,0-2 0,0 2 0,0-2 0,0 1 0,0-2 0,0 3 0,0-1 0,0 1 0,0 0 0,0-2 0,1 2 0,-1 0 0,2-2 0,-2 2 0,0-2 0,1 2 0,0 0 0,1-2 0,-2 2 0,1 0 0,-1-1 0,1 1 0,-1 0 0,1 0 0,-1-1 0,0 1 0,2 0 0,-2-2 0,1 2 0,0 0 0,-1-1 0,1 1 0,1-1 0,-2 0 0,1 2 0,-1 2 0,0 0 0,0 1 0,0-1 0,0 1 0,0 2 0,0-4 0,0 7 0,0-3 0,0 3 0,0-5 0,0 5 0,0-6 0,0 5 0,0-2 0,0 3 0,0-3 0,0 0 0,0-3 0,0 2 0,0-3 0,0 3 0,0-1 0,0-1 0,0 1 0,0 1 0,0-3 0,1 0 0,-1 0 0,1 3 0,1-1 0,-1-1 0,-1 1 0,1 1 0,-1-3 0,2 0 0,-1 0 0,-1 2 0,0-2 0,1 0 0,0 1 0,1-1 0,-2 2 0,2-2 0,-1 0 0,1 2 0,-1-2 0,-1 1 0,0 1 0,1-2 0,-1 2 0,3-1 0,-3 0 0,2 1 0,0-3 0,0 4 0,1-1 0,-2-1 0,0 0 0,0 1 0,1-1 0,-2 3 0,1-4 0,0 4 0,-1-2 0,0 2 0,0-4 0,0 1 0,2 1 0,-2 0 0,1-1 0,-1 2 0,1-3 0,0 2 0,1-1 0,-1 2 0,-1-3 0,1 1 0,-1-1 0,1 3 0,-1-3 0,0 1 0,0 4 0,0-3 0,2 1 0,-1 0 0,0-3 0,1 0 0,-2 2 0,0-2 0,0 2 0,0-1 0,1 0 0,1 1 0,1-1 0,-1 0 0,0 0 0,-2 0 0,0-1 0,1 3 0,0-3 0,2 2 0,-3-2 0,0 2 0,0-3 0,1 1 0,-1 0 0,1 1 0,-1 0 0,0-1 0,2 2 0,-1-1 0,0 0 0,2 0 0,-2 0 0,1 0 0,-2 1 0,2-1 0,-2-1 0,1 2 0,-1-2 0,3 1 0,-2-1 0,0 0 0,-1 0 0,0 1 0,0-1 0,1-4 0,1 3 0,-2-3 0,1 0 0,-1 0 0,1-5 0,-1 4 0,3-8 0,-3 10 0,3-3 0,-1 0 0,-1 0 0,0-3 0,1 5 0,-1-6 0,0 8 0,2-10 0,-2 8 0,1-4 0,-2 4 0,2-1 0,-2 2 0,0-2 0,0 3 0,0-4 0,0 2 0,0-1 0,0 3 0,1-3 0,-1 3 0,3-2 0,-3 2 0,1-4 0,-1 2 0,0 1 0,1-1 0,0 2 0,1-1 0,-1-1 0,-1 2 0,0 0 0,0-1 0,0-2 0,1 2 0,2-1 0,-3 1 0,1-2 0,-1 1 0,0 0 0,0-1 0,0 0 0,0 2 0,0-4 0,0 5 0,0-4 0,0 4 0,0-2 0,0 1 0,0-1 0,0 1 0,0-2 0,0 3 0,0-2 0,0 2 0,0-3 0,0 1 0,0 2 0,0-1 0,0-1 0,0 2 0,1-3 0,-1 1 0,3-2 0,-3 4 0,1-3 0,-1 2 0,0-1 0,0 1 0,0-2 0,0 1 0,0 0 0,0 0 0,0-1 0,0 3 0,0-4 0,0 2 0,0 0 0,0 1 0,0 0 0,0 0 0,1-1 0,-1 0 0,3-1 0,-3 2 0,1-1 0,-1 2 0,0-2 0,1 1 0,-1-2 0,2 1 0,-1-2 0,-1 4 0,1-3 0,-1 2 0,1-2 0,-1-4 0,0 6 0,0-6 0,0 6 0,0-1 0,2-1 0,-1 2 0,0-2 0,-1 3 0,0-2 0,0 2 0,0-3 0,0 3 0,0 0 0,2-2 0,-1 0 0,-1 2 0,0-4 0,0 4 0,0-3 0,0 4 0,0-2 0,0 0 0,0 0 0,1-2 0,-1 1 0,3-2 0,-2 5 0,0-4 0,-1 2 0,0-1 0,1 0 0,1 0 0,0-2 0,1 1 0,-2-1 0,0 3 0,1 0 0,-2 1 0,5-3 0,-5 2 0,1-3 0,0 2 0,0 1 0,1-1 0,0 2 0,0-2 0,-1 1 0,-1 0 0,0 0 0,0 1 0,0-2 0,0 2 0,1-1 0,-1 1 0,1 1 0,-1 1 0,0 1 0,0 2 0,0-2 0,0 3 0,0-2 0,0 1 0,0-3 0,0 5 0,0-2 0,0 0 0,-2 3 0,2-3 0,-1 8 0,1-9 0,0 8 0,0-9 0,0 7 0,0-5 0,0 0 0,0-2 0,0 1 0,-2-1 0,1 1 0,1-2 0,0 2 0,0-2 0,0-1 0,0 1 0,0 0 0,0 2 0,0-2 0,0 0 0,0 1 0,0-1 0,0 0 0,0 2 0,0-2 0,0 0 0,0 1 0,0-2 0,0 2 0,0-1 0,0 2 0,0-2 0,0 3 0,0-1 0,0 0 0,0 0 0,0 2 0,0-2 0,0 3 0,0-5 0,0 4 0,1-2 0,1 1 0,-1-2 0,-1 2 0,1-2 0,-1 4 0,1-5 0,-1 1 0,3 0 0,-2 0 0,0-1 0,1 1 0,-2 2 0,2-1 0,1 1 0,-1-1 0,0-1 0,1 1 0,-1-1 0,1 3 0,-3-3 0,2 1 0,-1 1 0,0-2 0,3 1 0,-3 0 0,1-2 0,-2 2 0,1-2 0,-1 1 0,1 0 0,-1-1 0,0 0 0,0 3 0,0-3 0,1 3 0,-1-3 0,3 3 0,-3-1 0,1 1 0,1-1 0,-2 1 0,1 0 0,-1-3 0,0 1 0,0-1 0,0-1 0,0 2 0,0 1 0,0-1 0,0 0 0,0 2 0,1-3 0,-1 3 0,1-4 0,-1 1 0,0 0 0,0 0 0,0 2 0,0-1 0,0 1 0,0 2 0,0-4 0,0 1 0,0 0 0,2 1 0,-1-2 0,1 3 0,1-3 0,-2 4 0,-1-4 0,1 4 0,-1-3 0,2 0 0,-2 1 0,0-1 0,0 1 0,1 1 0,-1-2 0,0 3 0,1-3 0,1 3 0,0-2 0,1 1 0,-2 1 0,-1-3 0,0-1 0,0 1 0,0 1 0,0 3 0,0-1 0,0 0 0,0-2 0,0 0 0,0-1 0,0 2 0,0-2 0,1 2 0,-1-2 0,1 0 0,-1 1 0,2 0 0,-2-1 0,2 1 0,-2-1 0,2 0 0,-2 1 0,0-1 0,0 2 0,0-1 0,1-2 0,-1 2 0,0-3 0,0 3 0,1-1 0,0 0 0,2 1 0,-2-2 0,-1 2 0,1-1 0,-1-1 0,2 3 0,-2-3 0,0 2 0,0-2 0,1 2 0,-1-2 0,2 3 0,-2-3 0,2 0 0,-2 2 0,0-1 0,0 1 0,0 0 0,0-2 0,0 1 0,0 1 0,0-2 0,0 0 0,1 2 0,0-2 0,1 0 0,-2 1 0,0-1 0,0 0 0,0 2 0,0-2 0,1 0 0,-1 1 0,1-2 0,-1 2 0,1-1 0,-1 3 0,2-2 0,-2 0 0,0-1 0,0 1 0,0-1 0,0 1 0,0-2 0,0 3 0,0-2 0,0 0 0,1 1 0,-1-1 0,2 0 0,0 1 0,-2-1 0,0-4 0,-2 2 0,4-3 0,-1 3 0,0 0 0,1-1 0,-2 1 0,0 1 0,1-1 0,0 0 0,0-1 0,-1 1 0,0-1 0,0 0 0,0 1 0,2 0 0,-2-1 0,1 0 0,-1 1 0,0 1 0,1-2 0,-1 1 0,3-1 0,-3-1 0,2 0 0,-2 1 0,3-1 0,-3 2 0,2 0 0,-2 0 0,2-4 0,-2 3 0,1-2 0,-1 2 0,1 1 0,-1-2 0,1 3 0,-1-1 0,2-2 0,-1 2 0,0 0 0,0-1 0,2 1 0,-3-1 0,3-1 0,-3 2 0,1-2 0,0 2 0,0-1 0,1 0 0,0-2 0,-2 3 0,5-4 0,-4 3 0,1-2 0,2-1 0,-4 2 0,2-1 0,-1 2 0,1 0 0,-2 0 0,1-1 0,0 1 0,0-1 0,-1 2 0,0-1 0,2-1 0,-1-1 0,0 0 0,1 1 0,-2 0 0,1-1 0,-1 3 0,1-2 0,-1 2 0,1-3 0,-1 2 0,3-2 0,-3 1 0,1 1 0,-1-3 0,0 2 0,0 2 0,0-3 0,0 2 0,0-1 0,0 2 0,0-2 0,0 0 0,0-1 0,0 0 0,0 3 0,0-2 0,0-5 0,0 6 0,0-3 0,0 2 0,0-3 0,0 3 0,0-2 0,0 4 0,0-3 0,0 2 0,0-2 0,0 1 0,0-3 0,0 4 0,0-6 0,0 4 0,0 2 0,0-2 0,0 0 0,0 1 0,0 0 0,0 1 0,0 0 0,0 1 0,0-1 0,0 1 0,0-2 0,0 2 0,0 0 0,1 0 0,-1-1 0,0 1 0,0 0 0,2-2 0,-2 3 0,2-1 0,0-2 0,-1 2 0,0 0 0,2-2 0,-2 1 0,0-1 0,2 2 0,-3 0 0,1 0 0,-1-1 0,1 1 0,-1-2 0,0 2 0,0-1 0,0 0 0,1 1 0,-1 0 0,3-2 0,-3 2 0,1 0 0,-1 1 0,0-3 0,2 2 0,-2 0 0,1-2 0,-1 1 0,0 0 0,0 0 0,0-1 0,1 1 0,-1 0 0,4-3 0,-3 4 0,2-3 0,-3 2 0,1-1 0,-1 2 0,0 0 0,0-1 0,0 0 0,0 1 0,1-2 0,-1 2 0,2-1 0,-2 1 0,1-1 0,-1-1 0,1 2 0,-1 0 0,0-2 0,1 3 0,-1-1 0,2 0 0,-2 4 0,0-1 0,0 1 0,0 0 0,0 2 0,0 0 0,0-1 0,0 4 0,1-6 0,-1 2 0,1 0 0,-1-2 0,0 2 0,1 1 0,-1-4 0,2 3 0,-2-1 0,1-3 0,-1 2 0,1 1 0,-1-2 0,0 0 0,1 2 0,-1-2 0,2 0 0,-2 2 0,0-2 0,0 1 0,1-1 0,0 1 0,1 1 0,-1-2 0,1 0 0,1 3 0,-2-1 0,0-1 0,-1-2 0,3 5 0,-3-2 0,3 3 0,-3-3 0,1 1 0,-1-2 0,0 1 0,0-1 0,0 2 0,0 0 0,1 0 0,-1-2 0,1 3 0,-1-2 0,0 1 0,0-2 0,0 1 0,0-1 0,0 1 0,0-2 0,0 2 0,0-2 0,0 0 0,2 0 0,-2 2 0,1-2 0,0 3 0,-1-3 0,3 2 0,-3-2 0,2 3 0,-1-3 0,1 2 0,-2-1 0,0 1 0,1-1 0,0 1 0,-1-2 0,0 3 0,0-4 0,2 4 0,-1-2 0,1 0 0,-2 0 0,5 2 0,-5-2 0,4 1 0,-2-2 0,-1 3 0,0-3 0,0 3 0,1-3 0,-1 3 0,0-3 0,0 3 0,2-1 0,-1 1 0,1-2 0,-2 2 0,2-3 0,-3 2 0,1-2 0,-1 2 0,0-1 0,0-1 0,0 1 0,0-1 0,0 0 0,0 2 0,1-2 0,-1-1 0,2 3 0,-1-1 0,0 1 0,0-2 0,-1 0 0,2 0 0,-1 3 0,3-1 0,-2 1 0,1-1 0,-1 1 0,0-3 0,0 3 0,-1-2 0,1 3 0,-1-4 0,0 3 0,1-3 0,-1 3 0,0-3 0,-1 0 0,3 1 0,-3-1 0,0 0 0,0 2 0,0-2 0,0 0 0,0-1 0,0-1 0,0-2 0,0 1 0,-2 2 0,0-1 0,1-1 0,-1 2 0,2-1 0,0-1 0,0-1 0,2 0 0,-2 2 0,1 0 0,-1 0 0,0-1 0,0 1 0,0-1 0,0 2 0,0-2 0,0 1 0,0 0 0,1-3 0,-1 3 0,3-3 0,-3 3 0,0-2 0,1 2 0,-1-2 0,4-1 0,-4 1 0,2-2 0,0 2 0,-1 2 0,0-1 0,0 0 0,-1-2 0,0 2 0,0-4 0,0 4 0,0-3 0,0 2 0,0-2 0,0 3 0,0-2 0,0 1 0,0 0 0,0-1 0,0 0 0,0 3 0,0-3 0,0 1 0,0-2 0,0 1 0,2 2 0,-1-1 0,-1 0 0,0-1 0,0-1 0,0 2 0,0-3 0,0 3 0,0-3 0,0 3 0,0 2 0,0-1 0,0 0 0,0 0 0,0 0 0,0-1 0,0 1 0,0-1 0,0 0 0,0-2 0,0 2 0,0 0 0,0 0 0,0 1 0,1-1 0,0-1 0,-1 0 0,3-1 0,-2 4 0,0-4 0,2 2 0,-2 0 0,1 1 0,-1 0 0,-1 1 0,2-2 0,0 2 0,0-3 0,-1 1 0,3 0 0,-2 0 0,0-2 0,-1 1 0,3 0 0,-4 2 0,3-2 0,-2 3 0,-1-4 0,2 2 0,-2-1 0,2 3 0,-1-3 0,-1 2 0,1 0 0,1 0 0,0-3 0,1 2 0,-1-1 0,-1 1 0,-1 1 0,3-3 0,-3 4 0,3-4 0,-1 1 0,1 0 0,-1-3 0,-1 4 0,1-2 0,-1 3 0,-1-4 0,1 4 0,-1-2 0,0 2 0,0-2 0,0 1 0,0 1 0,0-1 0,0 1 0,0 0 0,0-1 0,0 1 0,0-2 0,0 3 0,0-3 0,0 3 0,0-1 0,0-1 0,0-1 0,0 2 0,0-5 0,0 5 0,0-2 0,0 1 0,0-2 0,0 3 0,0-2 0,0 3 0,0 0 0,2-1 0,-2 0 0,1-1 0,-1 1 0,1 0 0,-1 0 0,0 1 0,0-1 0,0 0 0,1 2 0,-1-2 0,3 1 0,-3 0 0,1-2 0,-1 2 0,0 0 0,1 0 0,1-1 0,-1 0 0,-1 1 0,1-1 0,2 1 0,-2 0 0,0-1 0,-1 0 0,2-2 0,-1 0 0,1-1 0,1 3 0,-3 0 0,4-3 0,-4 4 0,2-4 0,0 2 0,-2 0 0,2 0 0,-2 1 0,0-1 0,0 0 0,0 1 0,0 1 0,0 1 0,0-3 0,1 2 0,1 0 0,-1-1 0,-1 1 0,0-1 0,0 0 0,0-2 0,0 3 0,1 0 0,0-2 0,-1 2 0,2-1 0,-2 0 0,1 1 0,0 5 0,-1-3 0,3 4 0,-3 0 0,0 5 0,0-3 0,0 0 0,0-2 0,0-2 0,0 3 0,0-1 0,0-1 0,0-1 0,0-1 0,0 0 0,0 0 0,0 1 0,0-1 0,0-1 0,0 2 0,0-2 0,0 2 0,0-2 0,0 2 0,0-2 0,0 4 0,1-3 0,-1 4 0,1-5 0,-1 3 0,0-2 0,0 3 0,0-3 0,0 1 0,0 0 0,0-1 0,0 1 0,0 2 0,0-2 0,2 2 0,-2-3 0,1 3 0,-1-2 0,0-1 0,0 0 0,1 3 0,0-3 0,3 6 0,-1-4 0,1 5 0,-4-7 0,2 1 0,-1 0 0,1 2 0,-1-2 0,-1 1 0,0-2 0,1 1 0,0 1 0,-1 0 0,0-2 0,0 2 0,0-3 0,0 4 0,2-2 0,-1-1 0,0 1 0,3 1 0,-4-3 0,5 5 0,-5-4 0,3 3 0,-2-4 0,1 3 0,2-2 0,-2 2 0,0-1 0,-1-1 0,2 1 0,-2 0 0,2-1 0,-1 2 0,-1-2 0,2 2 0,-2-3 0,1 2 0,-1 1 0,1-2 0,0 1 0,-1 2 0,0-2 0,2 0 0,-2 1 0,2-2 0,-2 1 0,4 2 0,-5-2 0,4 0 0,-4 1 0,2 2 0,-1 0 0,3 1 0,-4-2 0,4 2 0,-3-6 0,2 4 0,-2-4 0,0 6 0,2-4 0,0 4 0,0 0 0,0-2 0,-2 0 0,-1 1 0,0-4 0,0-1 0,3 3 0,-2-1 0,0 1 0,2-1 0,-3-1 0,2 0 0,-2 1 0,2-2 0,-1 3 0,0-3 0,-1 2 0,1-1 0,1-1 0,-1 3 0,-1-3 0,1 2 0,0 0 0,1 0 0,-2-1 0,1 0 0,-1-1 0,0 1 0,1-1 0,-1 0 0,0 0 0,0 1 0,0-1 0,0 2 0,0-2 0,0 1 0,0 0 0,0-1 0,2 0 0,-2 0 0,2 2 0,-2-3 0,1 1 0,-1 1 0,0-1 0,0 1 0,0 0 0,0-1 0,0 0 0,0 0 0,2 1 0,-2 0 0,1 1 0,-1-3 0,0 1 0,0 2 0,1-2 0,-1 1 0,1 0 0,1-1 0,-2-1 0,1-1 0,-1-1 0,1 0 0,-1-1 0,3 1 0,-3 0 0,2-1 0,0 0 0,-2-2 0,0 3 0,1-4 0,-1 5 0,2-5 0,-2 3 0,3-2 0,-2 5 0,0-4 0,1 3 0,-1-4 0,0 3 0,-1-1 0,2 0 0,-2 2 0,0-1 0,2-1 0,-2 1 0,1-1 0,1-1 0,-2 2 0,1-3 0,0 2 0,-1-1 0,1 2 0,-1-2 0,2 3 0,-1-2 0,-1 1 0,0-1 0,1-1 0,2 0 0,-2 3 0,0-4 0,-1 4 0,3-7 0,-2 7 0,2-3 0,-1 3 0,2-2 0,-3 1 0,3-3 0,-4 3 0,1-1 0,1 3 0,-1-3 0,1 2 0,0-2 0,-1 2 0,-1 0 0,0-1 0,1 1 0,-1-1 0,2 0 0,-1 1 0,0 0 0,0 1 0,2-3 0,-3 1 0,1 0 0,-1 1 0,1-1 0,1-1 0,-1 1 0,0-1 0,2 1 0,-2 0 0,2-2 0,-2 2 0,3-2 0,-4 2 0,1 0 0,0 0 0,0-2 0,1 3 0,-1-2 0,0 2 0,-1-2 0,0 1 0,2-2 0,-2 3 0,1-3 0,-1 1 0,0 1 0,0 1 0,0-2 0,0 2 0,0-3 0,0 1 0,0 0 0,0 1 0,0 0 0,0 1 0,0-2 0,0 2 0,0-2 0,0 1 0,0-1 0,0 2 0,0-3 0,0 3 0,0-3 0,0 4 0,0-4 0,0 3 0,0-2 0,0 2 0,0-2 0,0 2 0,0-1 0,0 0 0,0 1 0,0 1 0,0-1 0,0-2 0,0 2 0,0 0 0,0 0 0,0-1 0,0 0 0,0 0 0,0 1 0,1 1 0,-1 3 0,1 1 0,-1 2 0,0-2 0,0 7 0,0-6 0,3 7 0,-3-7 0,1-1 0,-1 3 0,3 7 0,-2-5 0,5 7 0,-6-12 0,2 3 0,0-2 0,-2 1 0,1-3 0,-1 0 0,0 0 0,0 2 0,0-1 0,0 1 0,0-4 0,0 4 0,0-1 0,2-1 0,-1 4 0,0-3 0,-1 0 0,0-2 0,0 0 0,1 4 0,-1-5 0,2 4 0,-2-3 0,2 0 0,0 1 0,-1-1 0,0 1 0,-1 1 0,0-2 0,1 2 0,-1-3 0,2 4 0,-2-2 0,1 2 0,-1-4 0,1 2 0,0 0 0,2 4 0,-1-2 0,1 1 0,0-2 0,-3 0 0,2 1 0,-1-1 0,-1-2 0,0 1 0,2-1 0,-1 1 0,0-1 0,0 4 0,-1-5 0,3 3 0,-3-3 0,1 1 0,-1 0 0,2 1 0,-2-1 0,2-1 0,-1 2 0,1-2 0,0 1 0,-2 0 0,3 0 0,-3-1 0,1 1 0,-1 0 0,0 0 0,0-1 0,0 0 0,1 2 0,-1-2 0,3 3 0,-1 2 0,1-3 0,-1 4 0,0-2 0,-1-1 0,1 1 0,-2-2 0,4 2 0,-4-3 0,3 1 0,-3-1 0,1 2 0,0-1 0,1-1 0,0 0 0,-1 0 0,1-1 0,-2 1 0,0-2 0,1 2 0,-1-1 0,2 2 0,0-2 0,-2 2 0,0-2 0,1-1 0,0 1 0,-1 1 0,0-6 0,0 4 0,2-7 0,-1 6 0,-1-1 0,1-2 0,0 0 0,2-5 0,-1 5 0,2-7 0,0 5 0,-3-5 0,2 5 0,2-7 0,-3 6 0,4-7 0,-6 7 0,1 1 0,-1 2 0,1 2 0,-1-1 0,4-4 0,-3 1 0,2 3 0,-1-1 0,-2 0 0,0 3 0,0-4 0,2 3 0,-1-1 0,-1 0 0,1-1 0,-1 2 0,1-1 0,1 1 0,-2-2 0,0 0 0,0-1 0,1 0 0,0-1 0,0 0 0,-1 0 0,2 2 0,-1 1 0,0-1 0,-1-3 0,0 4 0,0-5 0,0 2 0,0 2 0,0-1 0,0-2 0,0 5 0,0-3 0,0 2 0,0-1 0,0 1 0,0-6 0,0 6 0,0-7 0,0 7 0,0-4 0,0 2 0,0-2 0,0 2 0,0-2 0,0 4 0,0-7 0,0 8 0,0-7 0,0 6 0,0-1 0,0 2 0,0-1 0,0 2 0,1-2 0,-1 1 0,2-3 0,-1 1 0,0 0 0,1 0 0,-2 3 0,0-1 0,0 0 0,0-2 0,0 2 0,0-1 0,3-6 0,-3 6 0,3-4 0,-3 4 0,0-4 0,0 1 0,0 1 0,0-2 0,0 5 0,0-3 0,0 0 0,2-2 0,-2 2 0,2 3 0,0-2 0,0 0 0,-1-1 0,0 3 0,-1-1 0,1 0 0,1 1 0,-1-1 0,-1 1 0,0-1 0,0 2 0,0-2 0,0 2 0,0-4 0,0 3 0,0-3 0,0 2 0,0 3 0,0-3 0,1 1 0,-1-1 0,0 1 0,0-2 0,0 1 0,0 1 0,1 1 0,1-2 0,-1 2 0,0-3 0,1 4 0,-1-1 0,1 0 0,1-1 0,-1 0 0,1 0 0,-3 2 0,2-1 0,0 0 0,2-2 0,-2 2 0,1 0 0,-1 0 0,1-1 0,-3 0 0,1 2 0,-1 1 0,0 3 0,0 0 0,0-1 0,0 3 0,0-5 0,0 5 0,4 2 0,-2 1 0,2-2 0,-3-3 0,-1-1 0,2 2 0,-2-4 0,1 4 0,-1-4 0,0 4 0,0-2 0,0 1 0,0-2 0,1 1 0,-1-2 0,1 3 0,-1-2 0,0 3 0,2-3 0,-1 2 0,0-2 0,1 2 0,-2-2 0,0 1 0,0 1 0,0 0 0,0-2 0,0 3 0,0-2 0,0 1 0,0-2 0,0 1 0,0 0 0,0 0 0,0 1 0,0 0 0,0-3 0,0 4 0,0-3 0,0 5 0,0-6 0,1 4 0,-1-2 0,2 1 0,-2-3 0,0 1 0,0 0 0,2 0 0,-2 1 0,2 3 0,-2-3 0,3 2 0,-3-4 0,0 5 0,0-2 0,0 5 0,1-4 0,0 1 0,-1 1 0,0-2 0,0 2 0,0-1 0,2 0 0,-1-5 0,0 4 0,-1-1 0,0 0 0,0 0 0,0 3 0,0-4 0,0 2 0,0-3 0,0 1 0,1-1 0,-1 0 0,3 0 0,-1 2 0,0 0 0,1 2 0,-3-3 0,3 1 0,-3-4 0,3 5 0,-3-3 0,2 2 0,-1-3 0,1 2 0,-2-1 0,2-2 0,-1 3 0,2-2 0,-3 0 0,1 2 0,-1-2 0,0 2 0,0-2 0,2 0 0,-2 2 0,1-2 0,-1-3 0,0 2 0,1-4 0,0 1 0,2-1 0,-1-1 0,1 2 0,1-4 0,-4 2 0,4-1 0,-4 1 0,3-5 0,-1 4 0,1-4 0,0 5 0,-2-2 0,2 2 0,-2-3 0,-1 5 0,3-5 0,-1 2 0,2-6 0,0 5 0,2-7 0,-3 8 0,6-9 0,-6 10 0,1-4 0,-3 5 0,2 0 0,1-1 0,0 1 0,-1 1 0,-1-1 0,-1 1 0,1-2 0,0 3 0,-1-1 0,2 1 0,-2 0 0,0 0 0,0 0 0,1 0 0,0 1 0,-1-2 0,1 2 0,-1 0 0,3-2 0,-2 2 0,1-3 0,-2 3 0,2-2 0,-2 1 0,0 0 0,0 1 0,1 0 0,3-4 0,-3 2 0,5-2 0,-6 3 0,3-4 0,-4 5 0,2-3 0,-2 2 0,3 2 0,-2 0 0,0 0 0,-1 2 0,0 0 0,0 0 0,0 1 0,0 1 0,0 2 0,0-2 0,0 1 0,0-1 0,0-1 0,0 6 0,0-1 0,0 5 0,0 17 0,0-12-754,3 16 754,-2-26 0,2 7 0,-3-11 0,1 3 0,-1-2 0,3 3 0,-3-4 0,0 6 0,1-7 754,-1 3-754,2-4 0,-2 2 0,2-1 0,-2-1 0,0 1 0,1-1 0,-1 1 0,1 2 0,-1-2 0,0 0 0,0-1 0,1 3 0,1-4 0,-1 3 0,0-3 0,-1 2 0,0-1 0,0 3 0,0-2 0,0 1 0,0-2 0,0 2 0,0-3 0,2 4 0,-2-3 0,3 4 0,-3-5 0,4 7 0,-3-6 0,1 2 0,-2-1 0,0-1 0,0 1 0,0-1 0,0 0 0,0 1 0,1 0 0,-1-1 0,2 1 0,-2 1 0,2-3 0,-2 2 0,0-2 0,1 1 0,-1 0 0,1 0 0,-1-2 0,0 4 0,2-1 0,-1 2 0,0-2 0,-1 1 0,0 0 0,0 0 0,0-2 0,0 0 0,0 0 0,0 1 0,1-2 0,-1 3 0,3-2 0,-2 2 0,0-1 0,2 1 0,-2-4 0,-1 2 0,0-1 0,0 2 0,0-2 0,0 2 0,2-1 0,-1 1 0,0-1 0,-1-2 0,0 3 0,0-2 0,0 2 0,0 0 0,0-1 0,3 3 0,-3-4 0,0 2 0,1-1 0,-1-1 0,1 2 0,-1 0 0,0-2 0,0 3 0,0-3 0,0-1 0,0 0 0,1 0 0,-1-3 0,2 1 0,-2-1 0,0 2 0,3-7 0,-1 6 0,3-8 0,-5 7 0,1-2 0,-1 0 0,0 0 0,1-1 0,1 2 0,1-3 0,-3 2 0,3 0 0,-2-5 0,2 5 0,-1-4 0,0 5 0,-1-1 0,0 0 0,3-2 0,-4 1 0,4-4 0,-4 5 0,4-2 0,-4 3 0,1-1 0,-1 2 0,0 2 0,1-2 0,-1 0 0,1-1 0,-1 0 0,2 1 0,-2 2 0,0 0 0,1-3 0,0 3 0,0-2 0,1 2 0,-1-3 0,-1 2 0,3-1 0,-2 1 0,0-1 0,0 0 0,2-4 0,-2 3 0,0-1 0,2 0 0,-1 1 0,-2 2 0,4-5 0,-4 3 0,3-1 0,-3 4 0,2-4 0,-2 4 0,2-3 0,-2 3 0,0-3 0,0 3 0,0-2 0,0 2 0,0-3 0,0 1 0,0 1 0,1-1 0,-1 1 0,0 1 0,2-3 0,-2 1 0,2-1 0,-1 2 0,-1-1 0,1 2 0,-1-2 0,2 2 0,-1-4 0,0 5 0,0-2 0,2-1 0,-2-1 0,0 2 0,2-1 0,-3 1 0,1-1 0,-1 1 0,1-2 0,-1 1 0,2 2 0,-2-2 0,1 0 0,0 0 0,-1-1 0,2 2 0,-2-1 0,0 2 0,2-4 0,-2 4 0,3-3 0,-3 2 0,1 0 0,1-1 0,0 2 0,2-1 0,-4 2 0,1 1 0,0 1 0,-1 0 0,4 4 0,-3-3 0,2 0 0,-2 1 0,-1-3 0,0 3 0,0 1 0,0-1 0,0 1 0,0 2 0,0-1 0,0-2 0,0 2 0,0-1 0,0 0 0,0-2 0,0-2 0,0 2 0,0-1 0,0-1 0,0 2 0,0-2 0,0 0 0,0 2 0,0-2 0,0 1 0,0-1 0,0 0 0,0 2 0,0-2 0,0 1 0,0 0 0,0 0 0,0-1 0,0 1 0,0 0 0,1 1 0,0-1 0,-1 2 0,2-1 0,-2-1 0,1 0 0,0 1 0,-1 0 0,2 10 0,-2-11 0,0 8 0,1-7 0,-1-2 0,1 3 0,0 0 0,1 1 0,1 0 0,1-3 0,-2 2 0,-1-1 0,1 3 0,0-3 0,1 2 0,-3-3 0,3 2 0,-3-1 0,2 2 0,-2-4 0,3 3 0,-3-3 0,1 3 0,-1-3 0,2 3 0,-1-3 0,1 3 0,0-2 0,0 5 0,-1-6 0,2 3 0,-3-3 0,1 3 0,1-3 0,-1 1 0,0-1 0,0 0 0,2 2 0,-2-1 0,0-1 0,2 3 0,-3-3 0,3 5 0,-3-5 0,1 1 0,-1 0 0,0-1 0,0 1 0,2 1 0,0-2 0,0 3 0,-2-3 0,1 2 0,-1-2 0,0 2 0,2-2 0,-1 3 0,0-4 0,2 5 0,-3-4 0,2 3 0,0-3 0,-1 2 0,0-2 0,0 0 0,-1-1 0,0-1 0,0 0 0,3-4 0,-3 2 0,4-2 0,-3 4 0,0-2 0,3-3 0,-1 0 0,-1 0 0,1 0 0,-1 2 0,1-1 0,-2 3 0,4-5 0,-2 2 0,-2 1 0,1-1 0,2-1 0,-2 2 0,3-3 0,-4 3 0,3-4 0,-4 6 0,2-3 0,-1 1 0,2 1 0,-3 1 0,4-2 0,-4 1 0,5-4 0,-4 2 0,2-2 0,-1 3 0,0 1 0,-1 0 0,-1 1 0,2-1 0,2-2 0,-3 1 0,3-2 0,-4 5 0,3-5 0,-3 5 0,2-4 0,-2 3 0,2-1 0,-1 2 0,-1 0 0,1-2 0,-1 2 0,0-2 0,0-1 0,0 3 0,0-3 0,0 4 0,1-4 0,-1 2 0,2-2 0,-2 3 0,0-3 0,2 0 0,-2-1 0,1 0 0,-1 4 0,0 0 0,3-3 0,-3-1 0,1-2 0,-1 4 0,0-1 0,2 2 0,-1-4 0,-1 4 0,0-4 0,0 4 0,0 1 0,0-1 0,1-1 0,-1 1 0,3 0 0,-3 0 0,1 0 0,0-1 0,-1 2 0,1 0 0,-1 0 0,0-1 0,0 0 0,2 1 0,-2-1 0,1 1 0,-1 0 0,0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6:46:48.52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0 623 24575,'5'-2'0,"-4"0"0,2-1 0,-3-1 0,1 1 0,3-1 0,-4 0 0,4 0 0,-4 0 0,2 2 0,0-1 0,-1 2 0,0-3 0,0 2 0,1-3 0,0 2 0,-1-1 0,-1 3 0,3-3 0,-3 2 0,4-1 0,-3 1 0,0 0 0,-1 0 0,0 0 0,0 0 0,2-1 0,-1 1 0,1-1 0,-2 1 0,3-1 0,-3 1 0,0 0 0,1 0 0,-1-1 0,4 1 0,-3-1 0,1 1 0,-2-1 0,1 2 0,0-2 0,0 1 0,-1-1 0,3 1 0,-3-1 0,1 1 0,-1-1 0,0 2 0,0-2 0,1 1 0,-1-1 0,3 1 0,-3-1 0,0-2 0,0 1 0,0-5 0,0 7 0,0-1 0,0 0 0,0-1 0,0 0 0,0-1 0,0 2 0,0-4 0,0 4 0,0-2 0,0 3 0,0-4 0,0 4 0,0-3 0,0 2 0,0-2 0,0 3 0,0-1 0,0 1 0,0-1 0,0 1 0,0 0 0,0 1 0,1-2 0,1 1 0,-1-2 0,-1 0 0,0 2 0,2-1 0,-2 1 0,2-5 0,-2 5 0,0-2 0,0 1 0,0 1 0,0-1 0,2 1 0,-2-3 0,3 2 0,-3-1 0,0 2 0,1-2 0,-1 2 0,1-2 0,-1 0 0,2-1 0,-1 0 0,3-2 0,-4 6 0,3-4 0,-3 1 0,4-1 0,-4 3 0,3 0 0,-3 0 0,2-1 0,1-1 0,1 1 0,-2-1 0,1 1 0,-2 0 0,-1 0 0,1 0 0,1 1 0,3-2 0,-4 2 0,3-2 0,-3 0 0,1 1 0,0 1 0,0-1 0,-2 1 0,3-1 0,-2-1 0,-1 2 0,3-1 0,-2 1 0,0 1 0,0-2 0,2 0 0,-3 1 0,1-1 0,2 1 0,-2-2 0,0 3 0,2-3 0,-3 4 0,0 3 0,0-2 0,0 5 0,0-3 0,0 0 0,0 0 0,0 0 0,0-1 0,0 2 0,0-2 0,0 2 0,0 0 0,0-3 0,0 3 0,0 0 0,0-2 0,0 2 0,0-1 0,0-2 0,0 3 0,0-2 0,0 2 0,0-1 0,0 1 0,1 1 0,0 1 0,1 0 0,-2-1 0,0 1 0,0-1 0,0-2 0,0 0 0,2 2 0,-1 1 0,2-2 0,1 3 0,-4-4 0,2 2 0,0-2 0,1 3 0,-3-3 0,2 2 0,-2-1 0,0-3 0,0 3 0,0 0 0,0-2 0,0 3 0,0-2 0,0 1 0,0-1 0,0 6 0,0-5 0,0 2 0,0-2 0,0-1 0,0-1 0,0 1 0,0-1 0,0 5 0,0-5 0,0 2 0,0 0 0,0 0 0,0-1 0,0 3 0,0-5 0,0 5 0,0-3 0,0 3 0,0-3 0,0 2 0,0-3 0,0 2 0,0-1 0,0 0 0,0 0 0,0 3 0,0-2 0,0 1 0,0-4 0,0 7 0,0-5 0,0 3 0,0-4 0,0 4 0,0-3 0,0 4 0,0-5 0,0 3 0,0-2 0,0 3 0,0-5 0,0 5 0,0-4 0,0 1 0,0-1 0,0 2 0,0-3 0,0 4 0,0-2 0,0 2 0,0-3 0,0 1 0,0 0 0,0-1 0,0 2 0,0 0 0,0-2 0,0 1 0,0-1 0,0 3 0,0-2 0,0 2 0,0-2 0,0 0 0,0 0 0,0 3 0,0-3 0,0 1 0,0-1 0,0 2 0,0-2 0,0 1 0,-2-3 0,2 3 0,-2-2 0,2 2 0,0-1 0,0-1 0,0 1 0,0-2 0,0 2 0,0-1 0,0 1 0,0-1 0,0 1 0,0-1 0,0 0 0,0-1 0,0 1 0,2 1 0,-2 0 0,2-1 0,0 1 0,-2-1 0,4-1 0,-4 2 0,3 3 0,-2-3 0,0 3 0,-1-6 0,0 0 0,0-2 0,3-1 0,-3 1 0,3-1 0,-3 1 0,4-1 0,-1 0 0,-1 1 0,-2-1 0,3-2 0,-2 1 0,2 1 0,1-1 0,-3 1 0,1-1 0,0 2 0,-1-1 0,1-2 0,0 2 0,3-5 0,-4 4 0,3 2 0,-3-2 0,2 0 0,-1-2 0,1 2 0,1-3 0,-1 1 0,0 4 0,1-5 0,-4 5 0,2-5 0,0 5 0,-1-1 0,1 1 0,-2-3 0,4 2 0,-4-3 0,3 3 0,-2-3 0,1 3 0,0-2 0,2 4 0,-4-3 0,1 2 0,-1-1 0,2 1 0,-2-1 0,4 0 0,-3 2 0,2-1 0,-2 0 0,2 0 0,-3-2 0,2 0 0,-2 2 0,2-1 0,-2 1 0,3-3 0,0 2 0,1-2 0,-2 2 0,0-2 0,-1 3 0,-1-1 0,2 1 0,-2-1 0,0-1 0,0 1 0,0-1 0,0 1 0,0 1 0,0 0 0,0 0 0,0-1 0,0 1 0,0-2 0,0 1 0,0 0 0,0 1 0,0-1 0,0 0 0,0-2 0,0 2 0,0 1 0,0-1 0,0 1 0,0-1 0,2 1 0,-1-2 0,0 0 0,-1 4 0,0-2 0,3-1 0,-3-1 0,1 0 0,-1 2 0,3-1 0,-3 1 0,2-1 0,-2-1 0,0 2 0,0-1 0,3 1 0,-3 1 0,0-2 0,0 0 0,1 1 0,0-1 0,3 1 0,-3 1 0,4-1 0,-2 2 0,1-1 0,-1 1 0,3-1 0,-3 1 0,0 0 0,2 0 0,-1-2 0,-2 4 0,0-2 0,-2 4 0,0-2 0,0 2 0,0-2 0,0 1 0,0 0 0,0-2 0,0 3 0,0 1 0,0-3 0,0 1 0,0-1 0,0 1 0,0-1 0,0 5 0,0-5 0,0 2 0,0-1 0,0-1 0,0 1 0,0 0 0,0 1 0,0 0 0,0 1 0,0 0 0,0-2 0,0 2 0,0-3 0,0 4 0,0-4 0,1 1 0,0-1 0,0 2 0,-1-2 0,0 5 0,0-3 0,0-1 0,0 1 0,0-1 0,0 1 0,0-2 0,0 2 0,0 0 0,0-2 0,0 6 0,0-6 0,0 4 0,0-4 0,0 3 0,0-1 0,2 0 0,-2-3 0,2 2 0,-2-1 0,0 3 0,0-2 0,0 2 0,0-3 0,0 2 0,0-1 0,0 2 0,0-4 0,0 4 0,0-2 0,0 0 0,0 1 0,0-1 0,0-1 0,0 1 0,0-1 0,0 2 0,0-1 0,0 1 0,0-2 0,0 3 0,0-2 0,0 1 0,0-2 0,0-1 0,0 2 0,0 1 0,0-2 0,0 2 0,1-1 0,-1-1 0,3-2 0,-3 4 0,1-2 0,1 2 0,-1-1 0,-1-1 0,2 1 0,-2-2 0,4 2 0,-4-1 0,1 2 0,1-1 0,-2 0 0,3-1 0,-1 0 0,2 1 0,-4-1 0,1 1 0,-1-1 0,0 1 0,2-2 0,-2 0 0,3 3 0,-3-1 0,0 1 0,2-2 0,-2 1 0,0-1 0,0-1 0,0 2 0,0 0 0,0-1 0,0 1 0,0-1 0,0 1 0,0-2 0,0 2 0,0-1 0,2-1 0,-1 2 0,0-2 0,-1 2 0,0-1 0,0 1 0,0-1 0,0 1 0,0-1 0,0 0 0,-1-4 0,0-1 0,-1 0 0,4 0 0,0 0 0,1-1 0,1 0 0,-2-5 0,2 3 0,1-4 0,-1 6 0,1-6 0,-3 6 0,4-6 0,-1 5 0,-4-2 0,1 3 0,0-3 0,0 6 0,-1-7 0,1 4 0,0-1 0,-2 3 0,3-4 0,-2 4 0,-1-3 0,3 2 0,-3 1 0,0-1 0,1 1 0,0-1 0,0-1 0,-1 2 0,3-1 0,-3 1 0,0-1 0,0 1 0,0-1 0,0 1 0,0-1 0,0 2 0,3 0 0,-3-1 0,3 0 0,0-3 0,-1-2 0,2 3 0,-4 2 0,3-1 0,-3 1 0,4-2 0,-2 0 0,2 0 0,-2-1 0,2 3 0,-4-1 0,2-1 0,-1 3 0,1-4 0,2 3 0,-1-3 0,-2 2 0,3-1 0,-3 2 0,3-3 0,-2 1 0,1 0 0,1 1 0,-4-2 0,2 3 0,0-5 0,0 6 0,1-3 0,-1 1 0,2-1 0,-4 0 0,3 1 0,-3 2 0,3-4 0,-3 1 0,5-2 0,-5 3 0,3-2 0,-3 3 0,1-3 0,-1 2 0,4 1 0,-3-2 0,3-1 0,-4 1 0,1 0 0,-1 2 0,0-1 0,0 0 0,2 1 0,-2-3 0,2 2 0,-2-2 0,1 1 0,-1 2 0,3-1 0,-2 0 0,1 1 0,-1-3 0,1-1 0,1 1 0,1 0 0,-2 1 0,-1 1 0,2-2 0,-3 4 0,3-5 0,-3 3 0,1-2 0,0 2 0,4-2 0,-5 3 0,5-3 0,-5 2 0,4-2 0,-3 4 0,3-7 0,-4 6 0,4-5 0,-4 6 0,1-3 0,-1 2 0,1-1 0,2-1 0,0 2 0,-2-1 0,-1 1 0,2-1 0,-2 1 0,2-2 0,-2 1 0,0 1 0,2-2-6784,1 0 6784,-3-1 0,2 1 0,-2 3 0,2-1 0,-1-2 0,0 1 0,-1-1 6784,3 2-6784,-3-1 0,1 2 0,-1-1 0,0-1 0,0 0 0,0 1 0,0-1 0,0 1 0,0 1 0,0-2 0,0 0 0,0 1 0,0-1 0,0 1 0,0-1 0,0 1 0,0 1 0,0-2 0,0 0 0,0 1 0,0-1 0,0 3 0,0 2 0,0 0 0,2 2 0,-2 2 0,3-1 0,-3 3 0,0 3 0,0-5 0,0 6 0,0-5 0,0-4 0,0 6 0,0-5 0,0 2 0,0-2 0,0 1 0,0-2 0,0-1 0,0 0 0,0 1 0,0 0 0,0 1 0,0 0 0,0-2 0,0-1 0,0 2 0,0-1 0,0 1 0,0 0 0,0 0 0,1 0 0,0 1 0,-1-2 0,0 5 0,0-5 0,0 2 0,0-2 0,0 1 0,0 0 0,0 2 0,0 0 0,0-1 0,0-2 0,0 3 0,0-1 0,0 0 0,0-2 0,0 3 0,0-1 0,0 3 0,0-5 0,0 2 0,0-2 0,0 2 0,0 0 0,0-1 0,0 0 0,0 0 0,0 1 0,0 1 0,0-4 0,0 5 0,0-3 0,0 1 0,0-2 0,0 1 0,0-2 0,0 3 0,0 0 0,0 0 0,0-2 0,0 1 0,0-2 0,0 1 0,0 1 0,0 0 0,0-1 0,0 1 0,0-1 0,0-1 0,2 2 0,-1 1 0,0 0 0,-1-1 0,3 1 0,-3-3 0,1 2 0,-1 0 0,0-1 0,3 2 0,-3 0 0,2-1 0,-1 0 0,1 2 0,-1-2 0,0 0 0,-1-1 0,4 4 0,-4-3 0,4 4 0,-4-6 0,2 3 0,0 0 0,-1 1 0,3-1 0,-4-1 0,2-1 0,1 3 0,-2-2 0,3 3 0,-3-3 0,3 3 0,-4-4 0,4 4 0,-3-4 0,3 3 0,-3-1 0,0 0 0,1-2 0,0 2 0,-2-1 0,4 3 0,-4-3 0,3 2 0,-3-3 0,0 2 0,0-2 0,0 1 0,0 0 0,0-1 0,0 1 0,2 0 0,-2-1 0,0 0 0,0 1 0,0-1 0,0 1 0,0-2 0,0 2 0,0 0 0,0 0 0,0 1 0,0 0 0,0-3 0,1 3 0,1-2 0,-1 1 0,-1-1 0,2 1 0,-2-1 0,2 0 0,-2 0 0,0 0 0,0 1 0,0 0 0,0 1 0,0-2 0,2-1 0,-2 2 0,3 0 0,-3-1 0,0 1 0,0-1 0,0 1 0,0-2 0,0 2 0,0-1 0,0 1 0,1-1 0,0 1 0,-1-1 0,0 1 0,0-2 0,0 2 0,0-2 0,2 1 0,-1 1 0,0-1 0,-1 1 0,0 0 0,0-2 0,0 1 0,3 2 0,-3-1 0,2 0 0,-2 0 0,0-2 0,2 2 0,-2-1 0,2-2 0,-1 0 0,1-2 0,0-1 0,-2 1 0,4-2 0,-4 1 0,4 0 0,-2-1 0,2 0 0,0-1 0,0 0 0,0 0 0,-1 0 0,4 0 0,-6 0 0,4 2 0,-2-2 0,-1 1 0,2 2 0,-4-1 0,4 0 0,-3 0 0,2-1 0,0-1 0,-3 2 0,4-3 0,-4 2 0,4-2 0,-2 3 0,0 1 0,-1-2 0,2 1 0,-3-1 0,3 1 0,-3 0 0,3 1 0,-2-1 0,0 1 0,1-1 0,-2 0 0,0 1 0,2-1 0,-2 2 0,4-4 0,-3 2 0,3-3 0,-4 4 0,1 0 0,1 0 0,3-1 0,-4-1 0,3-1 0,-4 2 0,2 0 0,-2 2 0,4-6 0,-3 4 0,2-1 0,0 1 0,-3-1 0,1 2 0,0-6 0,-1 6 0,3-3 0,-3 2 0,0 1 0,0-1 0,0 1 0,0 0 0,1 0 0,0-1 0,0 1 0,2 0 0,-3 0 0,4 1 0,-4-2 0,4 0 0,-4 2 0,1-1 0,-1-1 0,1 1 0,0-1 0,1 1 0,-2-1 0,2 0 0,1 1 0,1-3 0,-2 2 0,-1-1 0,-1 2 0,0 1 0,2-2 0,-1 1 0,-1-1 0,2 1 0,-2 0 0,3 0 0,-3-1 0,1-1 0,2 1 0,-1-1 0,2 0 0,-4 1 0,3 0 0,-1-1 0,-2 1 0,1 1 0,2-2 0,0 1 0,-2 0 0,3-3 0,-3 4 0,3-2 0,-4 3 0,2-2 0,-2 1 0,1-1 0,1-1 0,-1 1 0,2 0 0,-3-1 0,1 2 0,-1-1 0,0 1 0,0-1 0,0 1 0,0 0 0,0 0 0,0-1 0,2 1 0,-2-1 0,2 1 0,-2-1 0,0 1 0,0 0 0,0 0 0,0-1 0,0 1 0,1-1 0,0 2 0,2-2 0,-2 1 0,0 0 0,2 0 0,-3-1 0,2 1 0,-2-1 0,0 1 0,0 1 0,0 3 0,0 1 0,0 0 0,0 1 0,0-1 0,0 1 0,0-1 0,0 2 0,0-1 0,0 1 0,0-2 0,0 2 0,0-1 0,0 1 0,0-1 0,0-1 0,0 0 0,0 2 0,0-2 0,0 3 0,0-4 0,0 5 0,0-6 0,0 3 0,0-2 0,0 2 0,0-1 0,0 1 0,0-2 0,0 2 0,0-1 0,0-1 0,0 2 0,0 0 0,0-2 0,0 3 0,0-2 0,0 1 0,0-2 0,0 5 0,0-4 0,0 4 0,0-6 0,0 3 0,0 0 0,0-1 0,0 1 0,0-1 0,0-1 0,0 3 0,0-2 0,0 1 0,0-2 0,0 2 0,0-1 0,0 2 0,0-3 0,0 2 0,0-1 0,0 2 0,0-2 0,0 4 0,0-5 0,0 6 0,0-6 0,0 4 0,0-4 0,0 1 0,0 0 0,0 0 0,0-1 0,0 1 0,0 0 0,0-1 0,0 2 0,0-3 0,0 4 0,0-1 0,0 1 0,0-2 0,0 3 0,0-2 0,0-2 0,0 2 0,0-1 0,0-1 0,0 1 0,0-1 0,0 1 0,0-2 0,0 3 0,0 0 0,0 1 0,0-3 0,0 1 0,0-1 0,0 1 0,0 0 0,0-1 0,0 1 0,0 0 0,0-1 0,0 2 0,0-1 0,0 0 0,0 1 0,0-2 0,0-1 0,0 2 0,0 1 0,0 1 0,0-1 0,0 0 0,0-2 0,0 2 0,0-2 0,0 1 0,0-1 0,0 0 0,0 0 0,0 1 0,0-1 0,0 1 0,0-1 0,0 1 0,0 0 0,0-2 0,0 1 0,0 0 0,0 0 0,0 1 0,0-1 0,0 1 0,0-1 0,0 0 0,0 0 0,0 1 0,0-1 0,0 1 0,0-1 0,0 1 0,0-2 0,0 2 0,-2-2 0,2-2 0,-3-1 0,3 0 0,3-3 0,-2 0 0,2 0 0,0-6 0,-3 8 0,5-5 0,-5 4 0,3-1 0,-2 1 0,1 0 0,-1-1 0,0-1 0,0 1 0,1-4 0,-2 7 0,2-5 0,-2 5 0,3-7 0,-3 5 0,2-4 0,-2 7 0,0-3 0,0 0 0,2 1 0,-1-1 0,0 0 0,-1 1 0,0-2 0,0 3 0,0-2 0,0 2 0,3-1 0,-2-1 0,1 0 0,1 2 0,-3-5 0,3 5 0,0-4 0,0 4 0,-2-1 0,2-1 0,-1 1 0,-1-1 0,5 1 0,-4-1 0,2-1 0,-2 0 0,0 2 0,-2 1 0,4-1 0,-4 0 0,3 1 0,-1-2 0,3 0 0,-2 3 0,0-3 0,-2 2 0,1-3 0,0 1 0,-1 1 0,3 1 0,-1-3 0,-1 1 0,0 0 0,-2 1 0,2 1 0,-2-1 0,3-3 0,-1 4 0,1-2 0,0 1 0,-1-2 0,0 3 0,1-5 0,-3 6 0,4-4 0,-3 2 0,3-2 0,-4 3 0,4-1 0,-4 1 0,2-2 0,-1 1 0,-1-2 0,2 3 0,-2-2 0,1 1 0,1 0 0,1-1 0,-2 0 0,-1 3 0,0-3 0,0-1 0,3 1 0,-1 0 0,2 0 0,-3 0 0,1-1 0,-2 2 0,0 0 0,2-1 0,-2-1 0,4 3 0,-4-5 0,6 2 0,-6 0 0,4 0 0,-4 3 0,1 0 0,-1 0 0,4-1 0,-1-1 0,-1 2 0,0-3 0,-2 3 0,2-3 0,-2 3 0,4-3 0,-4 1 0,2 0 0,-2 2 0,4-1 0,-2 1 0,1-2 0,-1 0 0,0 1 0,1 1 0,-1-2 0,1 2 0,1-2 0,-4 1 0,1 2 0,-1-2 0,2 1 0,-2-1 0,4 1 0,-3-1 0,-1-1 0,2 3 0,0-6 0,1 3 0,-2-1 0,2 1 0,-1 0 0,1 1 0,0-3 0,-1 5 0,3-7 0,-5 6 0,2-5 0,-2 6 0,2-3 0,-1 2 0,0-1 0,2 2 0,-3-2 0,1 1 0,-1-1 0,0 0 0,0-3 0,0 1 0,1 2 0,-1 0 0,4-1 0,-4 2 0,3-2 0,-3 1 0,0 1 0,1 2 0,0-3 0,0 5 0,-1-1 0,0 0 0,0 3 0,0-2 0,0 2 0,0-1 0,0-1 0,0 1 0,0-1 0,0 2 0,0-1 0,0 2 0,0-3 0,0 6 0,0-6 0,0 6 0,0-4 0,0 1 0,0-1 0,0 1 0,0 0 0,0 1 0,0 1 0,0-2 0,0-1 0,0 2 0,0-4 0,0 3 0,0-2 0,0 6 0,0-4 0,0 5 0,0-6 0,0 2 0,0 1 0,0-1 0,0-3 0,0 0 0,0 2 0,0 0 0,0-1 0,0 6 0,0-6 0,3 4 0,-3-4 0,1 2 0,-1-5 0,0 6 0,0-4 0,0 1 0,0 0 0,0 0 0,0 1 0,0 0 0,0-1 0,0-2 0,0 2 0,0-1 0,0-1 0,0 1 0,0-1 0,0 5 0,0-3 0,0 3 0,0-6 0,0 4 0,0-2 0,0 1 0,0 0 0,0-2 0,0 3 0,0 2 0,0-4 0,0 2 0,0-2 0,0 5 0,0-6 0,0 3 0,0-2 0,0 1 0,0-2 0,0 1 0,0-1 0,0-1 0,0 3 0,0-1 0,0-1 0,0 2 0,0-1 0,0-1 0,0 1 0,0 1 0,0-2 0,0 2 0,0-2 0,0 1 0,0 0 0,0 0 0,0 0 0,0-1 0,0 1 0,0 0 0,0-2 0,0 0 0,0 2 0,0-1 0,0 1 0,0 0 0,0 0 0,0 0 0,0-1 0,3 2 0,-3-2 0,1 5 0,-1-5 0,0 2 0,0-1 0,1 0 0,-1 0 0,3 1 0,-3-3 0,0 0 0,1 2 0,0 1 0,1-2 0,-2 3 0,0-2 0,0-1 0,2 1 0,-2-1 0,1 1 0,-1 0 0,0 0 0,0 0 0,0 1 0,0 0 0,0-2 0,0 2 0,0 0 0,0 1 0,0-3 0,0 1 0,0-1 0,0 1 0,0-2 0,3 2 0,-3-1 0,3 1 0,-3-1 0,0 2 0,0-1 0,0-1 0,0 1 0,0-1 0,3 1 0,-1-1 0,-1 1 0,1-2 0,-2 0 0,4-1 0,-4 0 0,4-2 0,-3-1 0,6-2 0,-5 2 0,6-1 0,-8 1 0,5-1 0,-3 1 0,2-4 0,5-3 0,-3 2 0,3-4 0,-4 7 0,-2-2 0,1 5 0,-2-3 0,2 1 0,-1-2 0,-1 0 0,1 0 0,1 2 0,-2-1 0,-1 1 0,2 1 0,-3 1 0,2 0 0,-2-2 0,4-1 0,-2 0 0,1 0 0,-3 1 0,4-2 0,-4 3 0,4 1 0,-3-2 0,2 0 0,-2 0 0,2-1 0,-3 2 0,1-2 0,1 3 0,1-1 0,-2 1 0,2-1 0,-3 2 0,0-3 0,2 0 0,1-1 0,1 1 0,2 2 0,-4-1 0,1 1 0,1-1 0,-2 1 0,1-1 0,3 1 0,-4-2 0,4-1 0,-4 1 0,2-1 0,1 1 0,-5 2 0,4-1 0,-3 1 0,3-1 0,-3 0 0,5 2 0,-5-1 0,1-1 0,0 1 0,1-2 0,-3 1 0,4-1 0,-4 3 0,4-1 0,-3-1 0,2 1 0,-3-1 0,5-2 0,-4 4 0,4-4 0,-3 2 0,0-1 0,-1 2 0,2-2 0,-3 3 0,2-2 0,0 0 0,0 0 0,1 0 0,-2-1 0,0 3 0,1-1 0,1-1 0,-3 0 0,3 0 0,-3 0 0,4-1 0,-3 3 0,0-2 0,2 1 0,-3-1 0,1 1 0,-1-1 0,0 1 0,3 1 0,-3-1 0,2 0 0,-2-1 0,0 1 0,4-1 0,-3 1 0,1-1 0,0 0 0,-1 1 0,2-2 0,1 2 0,-4-1 0,2 1 0,-1-1 0,1 2 0,-2-2 0,2 1 0,0-2 0,0 1 0,2-1 0,0-1 0,-2 0 0,2-1 0,-1 2 0,-2 3 0,0-2 0,-1 1 0,0-1 0,3 1 0,-3-1 0,3 1 0,-3-1 0,2 1 0,-2-1 0,0 1 0,0-1 0,1 0 0,0 1 0,1 1 0,-2-2 0,0 1 0,2 0 0,-2 0 0,4 0 0,-4 0 0,4 1 0,-4 1 0,2 1 0,-2 3 0,0-2 0,0 2 0,0-1 0,0-3 0,0 7 0,0-3 0,0 5 0,0-5 0,0 3 0,0-3 0,0 0 0,0 0 0,0 2 0,0-2 0,0 2 0,0-3 0,0 2 0,0 0 0,0-1 0,0 1 0,0 1 0,0-3 0,0-1 0,0 2 0,0 1 0,0-1 0,0-1 0,0-1 0,0 2 0,0-2 0,0 3 0,0-2 0,0 2 0,0-2 0,0 3 0,0-3 0,0-1 0,0 1 0,0 0 0,0 1 0,0-1 0,0 1 0,0-3 0,0 1 0,0 3 0,0-2 0,0 5 0,0-7 0,0 7 0,0-6 0,0 3 0,0-4 0,0 2 0,0 1 0,0 0 0,0-2 0,0 4 0,0-3 0,0 3 0,0-3 0,0-1 0,0 1 0,0-2 0,0 2 0,0-1 0,0 1 0,0-1 0,0 1 0,0-1 0,0 1 0,0 0 0,0-1 0,0 1 0,0-1 0,0 1 0,0-1 0,0-1 0,0 2 0,2 0 0,-1-1 0,-1 1 0,0-1 0,0 1 0,0-1 0,0 0 0,0 1 0,0 0 0,0 1 0,0-2 0,0 2 0,0-1 0,0 0 0,0 0 0,0-1 0,0 1 0,0 0 0,0-2 0,0 1 0,0 1 0,0-1 0,0 1 0,0-1 0,0 1 0,0 0 0,0-2 0,0 3 0,2-2 0,-2 2 0,2-1 0,-2-1 0,0-1 0,0 1 0,0 0 0,0 2 0,0-2 0,0 2 0,0-1 0,0-2 0,0 2 0,0-1 0,0 1 0,0-1 0,0 1 0,0-1 0,0-2 0,0-1 0,2-1 0,-2-2 0,3 1 0,-2 2 0,1-3 0,1 4 0,0-4 0,-2 2 0,4-2 0,-1 1 0,0-2 0,-3 3 0,3-5 0,-4 5 0,3-3 0,-1 4 0,0-5 0,1 3 0,1-6 0,-2 6 0,6-12 0,-7 12 0,5-8 0,-6 9 0,10-9 0,-7 6 0,5-6 0,-7 7 0,1-2 0,1 3 0,-2-3 0,-1 3 0,0-2 0,0 3 0,3-3 0,-3 1 0,4-4 0,-4 7 0,1-4 0,0 1 0,0 1 0,1 0 0,-2 1 0,0 0 0,0-1 0,0 1 0,0-1 0,0 2 0,0-2 0,1 1 0,0 1 0,3-2 0,-4 1 0,4-1 0,-4 0 0,4 1 0,-3-2 0,3 3 0,1-3 0,-4 1 0,3 2 0,-3-1 0,2 0 0,-2 0 0,4-1 0,-1 2 0,-2-1 0,2-1 0,-4 0 0,4 0 0,1-1 0,0 1 0,-1-1 0,-4 2 0,6-2 0,-6 2 0,7-2 0,-7 3 0,3-1 0,-3 0 0,3 0 0,-2 0 0,2-1 0,-2 1 0,3-1 0,-4 1 0,4 0 0,-4 0 0,2-1 0,-4 2 0,2 5 0,-2-2 0,2 4 0,0-1 0,0 1 0,0-1 0,0 1 0,0-1 0,0-2 0,0 1 0,0-2 0,0 2 0,2 0 0,-2-1 0,4-1 0,-4 3 0,1-2 0,0 2 0,0-1 0,3-1 0,-4 1 0,3 0 0,-3-1 0,1 2 0,-1-4 0,2 7 0,0-5 0,-1 2 0,0-2 0,-1 1 0,0 0 0,2 1 0,-1-3 0,1 3 0,2-1 0,-1 2 0,-1-3 0,0 1 0,-2 0 0,2-1 0,-2 1 0,3-1 0,-3 1 0,2-1 0,-2 1 0,0 1 0,1-2 0,-1 2 0,3-3 0,-2 3 0,2-2 0,-1 0 0,0-1 0,-2 2 0,0-2 0,2 5 0,-2-6 0,1 4 0,1-2 0,0-1 0,1 1 0,-2-1 0,2 0 0,-3-1 0,3 1 0,-3 1 0,3-1 0,-3 2 0,1-1 0,2 1 0,-2-3 0,3 0 0,-4 2 0,2-2 0,-2 1 0,0 2 0,0-1 0,0 1 0,0-1 0,0 1 0,0 0 0,0-3 0,0 2 0,0-2 0,0 2 0,0-2 0,0-4 0,0 2 0,0-3 0,0 2 0,2-2 0,-2 0 0,2 0 0,-1 2 0,1-2 0,0 0 0,1-3 0,1 0 0,2-4 0,-2 2 0,-1 1 0,4-6 0,-6 11 0,4-8 0,-4 6 0,1 1 0,0 1 0,3-6 0,-1 4 0,2-8 0,-2 8 0,0-1 0,-1 1 0,0-2 0,-1 3 0,0-1 0,0 1 0,-1 1 0,0 0 0,4-3 0,-4 2 0,3-1 0,-4 2 0,1-2 0,-1 1 0,2-1 0,-2 3 0,0-1 0,2 1 0,-2-2 0,4 1 0,-4 0 0,3 0 0,-3 2 0,0-2 0,1-1 0,-1 2 0,2-2 0,-2 2 0,0-2 0,0 1 0,0-3 0,0 3 0,2 0 0,-1 0 0,0-1 0,-1 0 0,0-1 0,0 3 0,2-5 0,-2 5 0,1-2 0,-1 0 0,0 2 0,0-1 0,0 2 0,0-3 0,0-1 0,0 0 0,0 1 0,0 2 0,0-3 0,0 2 0,0-1 0,2 2 0,-2-2 0,3 0 0,-3-1 0,0 2 0,0-3 0,1 2 0,-1 0 0,3 1 0,-3 0 0,0-1 0,0 0 0,0 2 0,0-3 0,0 4 0,0-6 0,0 5 0,1-5 0,0 5 0,1-3 0,-2 1 0,0 0 0,2 2 0,-2-1 0,0-1 0,0-2 0,0 2 0,0 2 0,0-1 0,0 0 0,0 1 0,0-1 0,0 1 0,0-1 0,0 1 0,0-1 0,0-1 0,3 1 0,-3 0 0,3-1 0</inkml:trace>
  <inkml:trace contextRef="#ctx0" brushRef="#br0" timeOffset="1">2144 186 24575,'0'1'0,"0"2"0,-4 2 0,3-4 0,-4 5 0,4-3 0,-3 3 0,3-4 0,-5 4 0,6-4 0,-2 2 0,2 0 0,0-1 0,-1 2 0,-1 0 0,1-3 0,-1 3 0,2-2 0,-3 3 0,3-3 0,0 1 0,0-3 0,0 4 0,0-1 0,-2 3 0,2-4 0,0 2 0,0-1 0,0 1 0,0-3 0,0 3 0,0-2 0,0 3 0,0-3 0,0 2 0,0-2 0,0 0 0,0 1 0,0 0 0,0 0 0,0-3 0,0 2 0,0-1 0,0 1 0,0 0 0,0 0 0,2 2 0,-2-2 0,0 3 0,3-4 0,-3 1 0,2 1 0,-1 0 0,1-1 0,0 3 0,-1-3 0,3 4 0,-4-5 0,2 3 0,-1-2 0,-1 2 0,4-3 0,-1 4 0,3-4 0,-1 3 0,-3-1 0,-1-2 0,-1 1 0,3 1 0,-3-2 0,1 2 0,2 0 0,-1 0 0,0 0 0,1-2 0,-3 1 0,4-1 0,-4 1 0,1-1 0,2 2 0,-3-3 0,3 3 0,-3-1 0,1-1 0,-1 1 0,4-1 0,-3 1 0,0-2 0,-1 0 0,0 2 0,0 0 0,1-1 0,-1 1 0,2-1 0,-2 1 0,0-2 0,0 1 0,0 1 0,2 0 0,-2-1 0,4 2 0,-3-2 0,2 1 0,-2 0 0,3-1 0,-4 1 0,0-1 0,0 1 0,0-1 0,0-1 0,2 1 0,-2 0 0,4 1 0,-2-1 0,0 1 0,-1-1 0,3 1 0,-4-2 0,3 2 0,-3-1 0,0 1 0,3-1 0,-1 1 0,2-1 0,-4 1 0,1-2 0,1 2 0,-2-1 0,3 1 0,-2-1 0,-1 1 0,3-2 0,-2 1 0,3-1 0,-4 0 0,1 2 0,2-1 0,-3 1 0,2-1 0,-2 1 0,1-1 0,-1 0 0,3 0 0,-3 1 0,0 0 0,0 0 0,0 1 0,0-2 0,0-2 0,2-2 0,0-1 0,3-1 0,-5 2 0,4 1 0,-4-2 0,3 2 0,-1 0 0,0-2 0,0 0 0,3-3 0,-2 4 0,4-3 0,-3-2 0,2 2 0,-4-1 0,1 3 0,-2-2 0,3 0 0,-1 0 0,3-3 0,-5 5 0,6-3 0,-6 4 0,4-2 0,-3 2 0,2-3 0,0 2 0,0-1 0,-3 2 0,6-3 0,-6 2 0,4-2 0,-4 1 0,4-1 0,-1 1 0,1-1 0,-5 4 0,3-3 0,-3 2 0,2-1 0,1-1 0,1 0 0,-4 2 0,3-1 0,-3 1 0,4-3 0,-3 1 0,-1 1 0,0 1 0,0-1 0,0 1 0,0-1 0,0 1 0,0-2 0,0 1 0,0-1 0,3 1 0,-3 0 0,1 1 0,-1-1 0,3 2 0,-3-2 0,2-1 0,-2 2 0,0-2 0,0 2 0,0 0 0,0 0 0,0-1 0,2 1 0,-2-1 0,2 1 0,-2-1 0,0 1 0,0 0 0,0 2 0,0 2 0,1-2 0,1 5 0,-1-4 0,-1 5 0,0-3 0,0 2 0,0 0 0,0 1 0,1-1 0,-1 3 0,1-6 0,-1 7 0,0-6 0,4 10 0,-4-10 0,3 5 0,-3-5 0,0 2 0,0-2 0,0 6 0,0-5 0,2 3 0,-2-2 0,5-2 0,-3 0 0,1 2 0,-1-4 0,2 4 0,-4-1 0,1-1 0,-1-1 0,0 1 0,0-1 0,0 2 0,2-3 0,-2 3 0,3-3 0,-3 1 0,1 0 0,0 1 0,1 2 0,-1-3 0,0 2 0,-1-1 0,0-1 0,0 1 0,3 1 0,-3-1 0,2 0 0,-2 0 0,0-1 0,0 1 0,2-1 0,-2 1 0,2-1 0,-2 1 0,0-2 0,0 2 0,0-3 0,1 0 0,1-3 0,1-1 0,-1 2 0,2-3 0,-4 2 0,1-1 0,1 0 0,2 1 0,-1-4 0,1 4 0,-4 0 0,1-1 0,3 0 0,-4 1 0,7-4 0,-6 3 0,3-2 0,-1 2 0,1 0 0,-1 1 0,0-1 0,1 1 0,-3-1 0,3 2 0,-2-3 0,1 1 0,-3 0 0,0 2 0,1 0 0,-1 1 0,3 0 0,-3-2 0,1 1 0,0-1 0,1 1 0,-1 0 0,0 0 0,2 1 0,0-1 0,0 0 0,1-1 0,-2 1 0,1-1 0,-1 1 0,2-1 0,0 1 0,-1 0 0,0 0 0,-1-1 0,-1 1 0,3-1 0,-3 1 0,0-1 0,2 2 0,-3-2 0,1 1 0,-1-1 0,0 1 0,0-1 0,0 1 0,0-1 0,0 2 0,0-2 0,0 1 0,0-1 0,0 1 0,0 0 0,0 0 0,0-1 0,0 2 0,0-2 0,0 1 0,0-1 0,0 2 0,0 4 0,0 0 0,0 1 0,0-1 0,0-1 0,0 6 0,0-4 0,-2 5 0,2-2 0,-3 3 0,3 1 0,0-2 0,0-2 0,0-1 0,0-2 0,0 5 0,0-6 0,0 3 0,0-2 0,0 1 0,1-3 0,2 4 0,-1-3 0,0 1 0,-2-1 0,2-2 0,-2 2 0,0-1 0,0 1 0,0-1 0,0 2 0,0-2 0,0 1 0,0 0 0,0-1 0,0 2 0,0-2 0,0 2 0,0-1 0,3 1 0,-3-1 0,3 2 0,-3-2 0,4 3 0,-2-3 0,1 3 0,-3-3 0,2-1 0,-1 2 0,1 4 0,4-4 0,-4 4 0,2-5 0,-3 3 0,0-3 0,1 6 0,0-5 0,2 1 0,-3-3 0,2-1 0,-3 3 0,4 1 0,-4-2 0,2 2 0,-2-3 0,0 1 0,0 0 0,0-1 0,0 1 0,1 0 0,-1 1 0,2 0 0,-2-1 0,1-1 0,0-1 0,1 2 0,-2-2 0,0 2 0,0 1 0,0-2 0,2 3 0,-1-4 0,2 3 0,-1-1 0,-2-1 0,0 1 0,0-1 0,2 1 0,-2-2 0,2 2 0,-2-1 0,0 1 0,2-1 0,-1 1 0,-1-1 0,0 0 0,0 0 0,0 0 0,0 0 0,0 1 0,0-1 0,2 1 0,0-1 0,0 0 0,1-2 0,-3 0 0,0-3 0,0-1 0,1 2 0,-1-1 0,4-1 0,-2-2 0,2 0 0,2-3 0,0 0 0,0-6 0,5-7 0,-2 3 0,5-6 0,1 0 0,-4 8 0,1-7 0,2 2 0,-4 7 0,11-21 0,-11 20 0,4-16 0,-10 24 0,3-11 0,-4 8 0,2-1 0,-5 5 0,1 0 0,0 4 0,2-5 0,-2 6 0,0-5 0,-1 3 0,0-1 0,0 3 0,0-3 0,0 2 0,0-4 0,0 4 0,0-2 0,0 2 0,0 0 0,3 0 0,-3-2 0,3 4 0,-3-3 0,0 1 0,0-2 0,0 3 0,0-3 0,0 2 0,0-1 0,0 2 0,0-1 0,0 1 0,0 0 0,0-1 0,0 0 0,0-1 0,0 2 0,0-1 0,0 1 0,0 0 0,-3 0 0,3-1 0,-3 1 0,3-2 0,0 1 0,0 1 0,0-1 0,0 0 0,0 0 0,0 0 0,0 0 0,0 0 0,0-2 0,0 1 0,0-1 0,0 1 0,0 3 0,0-1 0,0-4 0,0 4 0,0-4 0,0 4 0,0-3 0,0 3 0,0-5 0,3 5 0,-3-2 0,1 1 0,-1 0 0,0 0 0,0-1 0,0 3 0,0 1 0,0 0 0,0 3 0,0 2 0,0-3 0,0 6 0,0-6 0,0 7 0,0-2 0,0 4 0,0-5 0,0 8 0,0-11 0,0 8 0,0-7 0,0 5 0,0-7 0,0 5 0,0-3 0,2-1 0,-2 0 0,3 1 0,-1-2 0,-1 3 0,-1-2 0,0 5 0,0-6 0,0 3 0,0-4 0,1 5 0,0-3 0,1 2 0,0-2 0,-2-1 0,3 2 0,-3 3 0,0-4 0,1 4 0,0-2 0,3 2 0,-1-4 0,-2 2 0,-1-2 0,0 2 0,0 2 0,2 7 0,1-5 0,1 6 0,-3-11 0,-1 5 0,1-4 0,-1 2 0,3-5 0,-3 2 0,0 0 0,0 2 0,1-3 0,2 3 0,-1-4 0,2 5 0,-4-5 0,1 2 0,2-3 0,-3 2 0,1 0 0,-1-1 0,1 2 0,-1-2 0,4 1 0,-3 1 0,3-2 0,-4 5 0,2-5 0,0 1 0,-2 1 0,3-2 0,-3 2 0,1 0 0,0-2 0,-1 2 0,0 0 0,0 0 0,0-2 0,0 1 0,0-1 0,0 0 0,0 0 0,1 2 0,2 0 0,-1-1 0,0 0 0,-2 0 0,0-1 0,0 1 0,0-1 0,2 1 0,-2-1 0,3 1 0,-3-2 0,0 2 0,0-1 0,0 1 0,0-2 0,0 1 0,0 1 0,0 0 0,0-2 0,0 1 0,-3 0 0,3-2 0,0-4 0,0 3 0,5-8 0,-5 6 0,5-6 0,-5 4 0,6-1 0,-4-3 0,1 5 0,0-7 0,-1 7 0,0-4 0,-1 4 0,1 3 0,2-4 0,-4 3 0,3-2 0,-3 1 0,3 1 0,-3-1 0,0 1 0,0-2 0,0 1 0,1 1 0,0-1 0,-1 2 0,0-2 0,0 1 0,3-1 0,-3 1 0,4-1 0,-4 1 0,4-1 0,-4 2 0,2-2 0,-1 1 0,1-1 0,-1 1 0,0-1 0,-1-1 0,4 3 0,-4-1 0,4-1 0,-4 1 0,4-1 0,-2 0 0,1 1 0,-3 1 0,0-2 0,0 1 0,0-1 0,2 0 0,-2 1 0,4-1 0,-3 1 0,1 1 0,-1-2 0,0 0 0,0 1 0,2 1 0,-3 1 0,2 2 0,-2 1 0,0 1 0,0-2 0,0 1 0,0 0 0,0 3 0,0-1 0,0 1 0,0-2 0,0 2 0,0-5 0,0 6 0,0-5 0,0 3 0,0-2 0,0-1 0,0 2 0,0 0 0,3-1 0,-3-1 0,3 3 0,-3-1 0,3 2 0,-3-3 0,0-1 0,2 1 0,-2 0 0,2 0 0,-2 0 0,1-1 0,1 2 0,0 1 0,0-1 0,0 1 0,2-2 0,-4-1 0,4 1 0,-3 3 0,0-3 0,2 3 0,-3-5 0,1 3 0,-1-1 0,1-1 0,-1 1 0,3-1 0,-2 1 0,2-1 0,-1 2 0,2 0 0,-4-2 0,4 4 0,-3-4 0,0 3 0,3-2 0,-3-1 0,3 0 0,-4 1 0,1-1 0,2 1 0,0 0 0,-2-1 0,0 1 0,0-2 0,1 2 0,-1-2 0,-1 2 0,2-2 0,-2-1 0,3-1 0,-3-2 0,0 2 0,1-2 0,-1-1 0,3 1 0,-3-1 0,1 0 0,0 0 0,-1-2 0,2 2 0,0-1 0,1 2 0,1-4 0,-2 3 0,1 0 0,-2 0 0,-1-2 0,1 4 0,0-6 0,4 5 0,-3-2 0,2 2 0,-3 0 0,0-1 0,-1 0 0,3 2 0,-3-3 0,1 2 0,1-8 0,1 4 0,2-4 0,0 5 0,-2 1 0,-3 1 0,2 0 0,1 0 0,-1-3 0,1 0 0,-2 3 0,3 1 0,-2-2 0,4 1 0,-1-1 0,-3 3 0,2-1 0,-3 0 0,2-1 0,1 2 0,-4-1 0,3 2 0,0-2 0,-2 1 0,2-1 0,-3 1 0,1-1 0,-1 1 0,4-1 0,-3 1 0,2-2 0,-1 1 0,-1 2 0,-1-2 0,3 2 0,-3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6:46:48.530"/>
    </inkml:context>
    <inkml:brush xml:id="br0">
      <inkml:brushProperty name="width" value="0.05" units="cm"/>
      <inkml:brushProperty name="height" value="0.05" units="cm"/>
      <inkml:brushProperty name="color" value="#C10800"/>
    </inkml:brush>
  </inkml:definitions>
  <inkml:trace contextRef="#ctx0" brushRef="#br0">0 446 24575,'0'-3'0,"3"2"0,-1-4 0,1 3 0,-1-1 0,-2 0 0,3 1 0,-2-1 0,0 0 0,1 1 0,1-3 0,-1 2 0,3-2 0,-5 3 0,2-2 0,-2 1 0,4-3 0,-3 3 0,6 0 0,-7 1 0,3-1 0,-3 0 0,2-1 0,0 2 0,-2-1 0,3 2 0,-3 0 0,0-2 0,1 1 0,0-1 0,3-1 0,-4 0 0,3 2 0,-2 1 0,0-2 0,-1 0 0,0 1 0,0-1 0,3 2 0,-3-1 0,2-1 0,-2 2 0,2-2 0,-1 1 0,0-2 0,-1 1 0,0 1 0,0 1 0,0-1 0,0-2 0,0 2 0,0-1 0,0 1 0,0-1 0,0 1 0,0 1 0,0-2 0,0-1 0,0 2 0,0-1 0,0 2 0,0-2 0,0 1 0,0 0 0,0 0 0,0 2 0,3 0 0,-1 2 0,1 0 0,-1 3 0,-2-3 0,3 6 0,-3-5 0,1 0 0,2 0 0,-1-1 0,1 3 0,-3-1 0,0-1 0,1 2 0,0-3 0,0 4 0,1-4 0,-2-1 0,5 2 0,-5 1 0,1-3 0,2 4 0,-3-2 0,5-1 0,-5 1 0,4 2 0,-3-3 0,1 3 0,1-3 0,-3-1 0,1 3 0,2 1 0,-1-3 0,2 3 0,-3-2 0,2-1 0,-3 1 0,4 0 0,-3-1 0,0 1 0,-1-1 0,3 3 0,-3-1 0,2 2 0,-2-3 0,0 2 0,0-2 0,0 2 0,0-3 0,0 1 0,0 6 0,0-2 0,0 6 0,0-8 0,0 0 0,0-2 0,0-1 0,0 1 0,0-1 0,0 1 0,0-2 0,0 4 0,0-2 0,0 3 0,0-2 0,0-2 0,0 1 0,0-1 0,0 1 0,0 1 0,0-2 0,0 0 0,0-1 0,0 1 0,0 2 0,0-1 0,0 2 0,0-3 0,0 1 0,0-1 0,-2 2 0,2-1 0,-3-1 0,3 1 0,0-2 0,0 0 0,0 3 0,0-1 0,0 2 0,0-3 0,0 2 0,0-1 0,0 3 0,0-2 0,0 0 0,0-2 0,0-1 0,0 2 0,0 0 0,0-1 0,0 1 0,0-2 0,0 1 0,0 0 0,0 0 0,0-1 0,0 2 0,0 0 0,0-1 0,0 1 0,0-2 0,3 0 0,-3 2 0,4-1 0,-3 0 0,0 0 0,-1 1 0,0-3 0,0-4 0,1 0 0,2-1 0,-1 2 0,2-2 0,-4 3 0,5-5 0,-3 6 0,-1-5 0,1 3 0,1-2 0,-1 3 0,1-3 0,1 2 0,-2-3 0,0 3 0,-1 1 0,-1-1 0,2-3 0,-2 2 0,4-2 0,-3 3 0,1 0 0,-2 1 0,0-2 0,0 0 0,0 2 0,0-1 0,2 1 0,-2 0 0,3-1 0,-3 0 0,0 1 0,0 0 0,0 0 0,0-1 0,0 1 0,0-1 0,0 2 0,0-2 0,0 1 0,0 0 0,0 0 0,0 1 0,0-2 0,0-1 0,0 2 0,0-2 0,0 3 0,0-3 0,0 1 0,0 2 0,0-4 0,0 2 0,0 0 0,0 0 0,0-2 0,1 3 0,0-2 0,-1 2 0,0-3 0,0 3 0,0-5 0,0 5 0,3-1 0,-3 1 0,4-2 0,-3 3 0,0-2 0,-1 1 0,0-2 0,3 1 0,-3-2 0,4 1 0,-2 1 0,-1 0 0,2-1 0,-1 3 0,-2-1 0,4-1 0,-4-1 0,3 2 0,-1-1 0,-2 1 0,3-2 0,-3 2 0,0 0 0,1-1 0,0 1 0,-1 2 0,3 0 0,-3 2 0,3 1 0,-3-1 0,0 2 0,0-1 0,0-1 0,2 3 0,-1-2 0,2 6 0,-3-8 0,1 5 0,0-2 0,2 1 0,-3-2 0,4-2 0,-3 2 0,0 1 0,-1-1 0,3 2 0,-3-3 0,2 0 0,-2 1 0,3 2 0,-3-1 0,4 1 0,-3-4 0,2 4 0,0-1 0,-1-2 0,-1 2 0,1-3 0,1 2 0,0 0 0,-1 2 0,-2-3 0,3 1 0,-3-2 0,0 2 0,1-1 0,0-1 0,0 2 0,-1 1 0,0-2 0,3 1 0,-3-2 0,2 2 0,-2-1 0,0-1 0,0 2 0,2-1 0,0 4 0,0-5 0,0 5 0,-1-3 0,1 1 0,-1-2 0,1-1 0,-2 1 0,3 0 0,-2 1 0,1-1 0,-1-1 0,-1 2 0,0 0 0,0-1 0,0-2 0,0-1 0,0-2 0,0-2 0,0-2 0,0 0 0,2-5 0,-2 0 0,8-3 0,-7 7 0,4-2 0,-2 2 0,-1 2 0,3-5 0,-1 2 0,1-1 0,-2 0 0,1 2 0,1 0 0,-3 2 0,1 2 0,-1-3 0,0 3 0,0-3 0,1 5 0,-3-3 0,2 1 0,-2 0 0,0 2 0,2 0 0,-1-1 0,3-1 0,-4 0 0,2 3 0,-2-2 0,0 2 0,1-2 0,1 1 0,-2 0 0,0-3 0,0 3 0,0-2 0,0 2 0,0-2 0,0 1 0,0 2 0,0-4 0,0 2 0,0-1 0,0-2 0,0 2 0,0-1 0,0 1 0,0 2 0,0-4 0,0 3 0,0-2 0,0 2 0,0-2 0,0 3 0,0-3 0,-2 3 0,1-3 0,1 3 0,0-2 0,0 1 0,0 1 0,0 1 0,0-4 0,0 2 0,0-1 0,0 2 0,0-1 0,0-1 0,0 1 0,0-1 0,0-1 0,0 3 0,0-4 0,0 2 0,0-1 0,0 3 0,0-1 0,0 1 0,0-4 0,0 3 0,0-1 0,0 1 0,0-1 0,0 1 0,0-2 0,0 2 0,0-2 0,0 2 0,0 0 0,0 0 0,0 1 0,0 0 0,0 1 0,0-2 0,0 1 0,0-1 0,0 1 0,0 1 0,0-2 0,0 1 0,0 0 0,0 0 0,0-1 0,0-1 0,0 1 0,0 0 0,0 2 0,0-2 0,0 1 0,0-1 0,0 2 0,0-3 0,0 2 0,0-1 0,0 2 0,0-2 0,0 1 0,0 2 0,-2-2 0,2 5 0,-3-2 0,3 2 0,0-2 0,0 4 0,0-1 0,0 1 0,3-4 0,-1 7 0,2-6 0,0 6 0,-3-5 0,2-2 0,-1 1 0,2 2 0,-4 2 0,1-2 0,2 0 0,-3-1 0,5-1 0,-5 1 0,2-1 0,-2 2 0,0-4 0,0 3 0,0-1 0,2 1 0,-1-1 0,0 2 0,2 0 0,-3-2 0,1 2 0,0 0 0,0-1 0,3 0 0,-4-1 0,4 0 0,-3 1 0,1 0 0,0 0 0,-2 1 0,1-2 0,1 1 0,-1-2 0,3 4 0,-2-1 0,2 1 0,1-1 0,-2 2 0,2-3 0,-3 1 0,2-3 0,-1 3 0,-2-2 0,5 3 0,-3-2 0,2 2 0,-1-2 0,-3 2 0,2-3 0,0 3 0,-3-2 0,4-1 0,-3 1 0,3-2 0,-4 2 0,3 0 0,-2 0 0,0 0 0,-1-3 0,3 2 0,-3 1 0,2-1 0,-2-1 0,0 2 0,2-1 0,-1 2 0,0-2 0,-1 3 0,3-3 0,-3 3 0,2-2 0,-2-1 0,0 0 0,2 3 0,-2-3 0,2 5 0,-1-6 0,-1 4 0,3-3 0,-3 4 0,0-4 0,0 2 0,0-2 0,0 0 0,0 0 0,0 2 0,0-1 0,0 0 0,0 1 0,0-1 0,0 1 0,0-2 0,0 1 0,0-1 0,0-1 0,0 2 0,0-1 0,0 1 0,0 0 0,0 0 0,0-1 0,0-1 0,0 1 0,0 1 0,0 0 0,0-1 0,0 1 0,0 0 0,0-1 0,0-1 0,0 1 0,0 4 0,0-4 0,0 4 0,0-6 0,0 4 0,0-1 0,0 1 0,0-3 0,0-1 0,2 0 0,-2-3 0,4 2 0,-2-1 0,-1-1 0,0 2 0,-1-1 0,3-3 0,-2-1 0,0 1 0,3 1 0,-4 2 0,4-2 0,-3 0 0,3 1 0,-3 0 0,2 0 0,0-2 0,-3 2 0,4 0 0,-2 0 0,1 1 0,-1-1 0,0-2 0,-1 4 0,2-3 0,0 1 0,-1 0 0,1-1 0,-3 0 0,1 1 0,0 2 0,0-1 0,-1 0 0,2 0 0,-2-1 0,3 1 0,-1-1 0,2-1 0,-4 2 0,3 1 0,0-2 0,1-2 0,-2 2 0,2-2 0,-4 4 0,4-3 0,-3 2 0,4-3 0,-2 2 0,3-2 0,-1 2 0,-2-2 0,-1 3 0,5-3 0,-7 2 0,8-3 0,-6 2 0,4 0 0,-1 2 0,-1-1 0,-3 1 0,3-2 0,-1 1 0,-1 1 0,1 1 0,-3-2 0,0 2 0,0 1 0,0 0 0,0 2 0,0 2 0,0 1 0,0-2 0,0 0 0,0 0 0,0 0 0,0 0 0,0 4 0,0-3 0,0 1 0,0 2 0,0-3 0,0 2 0,0-3 0,3 1 0,-1-2 0,0 5 0,-2-4 0,0 2 0,0-2 0,3 1 0,-3-2 0,2 1 0,0-1 0,-2 4 0,5-3 0,-5 1 0,4-1 0,-3-1 0,-1 1 0,2 2 0,-2-3 0,3 2 0,-3-1 0,0 1 0,0-1 0,0 2 0,0-1 0,0 3 0,0-5 0,0 2 0,0-2 0,0 2 0,0-1 0,0 3 0,0-3 0,0 7 0,0-8 0,0 6 0,0-5 0,0 2 0,0-3 0,0 2 0,0-3 0,0 3 0,0-1 0,0 3 0,0-4 0,0 2 0,0-1 0,0 3 0,0-3 0,0 0 0,0-1 0,0 2 0,0-2 0,0 4 0,0-3 0,0 0 0,0-1 0,0 2 0,0-2 0,0 2 0,0-1 0,0-1 0,0 1 0,0-1 0,0 0 0,0 0 0,0 1 0,0-1 0,0 1 0,0-3 0,0-1 0,1-2 0,2-1 0,-1 2 0,1 0 0,-2 0 0,2-1 0,0 3 0,1-1 0,1 1 0,-1 0 0,0 0 0,-2 1 0,2-1 0,-4 2 0,5-1 0,-2 0 0,-2 2 0,3-1 0,-4 1 0,0-1 0,0 0 0,-3 0 0,3-1 0,0 2 0,-1-1 0,1 1 0,-2 1 0,0-2 0,1 0 0,0-1 0,-2 1 0,3 1 0,-2-2 0,2 2 0,0-1 0,0 1 0,0-1 0,0 0 0,0-1 0,0 1 0,0 1 0,0-2 0,0 2 0,0-1 0,0 1 0,0-1 0,0-2 0,-2-1 0,1-3 0,0 1 0,1-1 0,0 1 0,0 1 0,0-1 0,0 1 0,0-4 0,0 3 0,0-1 0,0 0 0,0-1 0,0 1 0,0-1 0,0 1 0,0-2 0,0 3 0,0-2 0,0 3 0,0-5 0,0 5 0,0-2 0,0 2 0,0 0 0,0 0 0,0-1 0,0 2 0,0-2 0,0 1 0,0-1 0,0 1 0,0 2 0,0-3 0,0 1 0,0-2 0,0 1 0,0 1 0,1-1 0,0 2 0,1-2 0,-2 2 0,0-1 0,2-2 0,-2 1 0,3 1 0,-3-1 0,0 2 0,1-3 0,0 2 0,1-2 0,-2 1 0,0-1 0,0 3 0,2-5 0,-1 3 0,2-2 0,-2 3 0,2-1 0,-3 2 0,2-2 0,-2 1 0,2-2 0,-1 1 0,0 1 0,-1 1 0,0-3 0,0 1 0,0-2 0,0 3 0,0-1 0,3 1 0,-3-1 0,3 1 0,-3-1 0,3-1 0,-3 2 0,0-2 0,0 3 0,0-2 0,0 0 0,0 1 0,0-1 0,1 0 0,-1 1 0,3-3 0,-3 3 0,0-5 0,0 5 0,0-3 0,2 2 0,-2-1 0,3 1 0,-3 0 0,0-1 0,0-1 0,0 3 0,0-5 0,0 6 0,1-4 0,0 2 0,1 0 0,-1 0 0,-1 1 0,2-1 0,-2-3 0,0 2 0,2-1 0,-1 1 0,0-2 0,2 3 0,-3 1 0,2-2 0,-2 1 0,0-1 0,0-2 0,0 3 0,2-3 0,-1 4 0,0-4 0,-1 4 0,0-2 0,3 3 0,-3-3 0,1 2 0,-1-4 0,1 4 0,1-3 0,-1 2 0,-1-2 0,0 3 0,2-2 0,-2 3 0,4-3 0,-3 0 0,1 0 0,-2 2 0,0-2 0,0 1 0,0-2 0,0 3 0,0-2 0,2 1 0,-1 0 0,2 0 0,-2-2 0,-1 2 0,0-2 0,3 3 0,-3-5 0,2 5 0,1-3 0,-3 2 0,2-2 0,-2 1 0,0-1 0,0 3 0,0-2 0,0 0 0,2-1 0,-1 3 0,0-1 0,-1 2 0,2-4 0,-2 2 0,2-1 0,-2 2 0,0-1 0,0 2 0,1-2 0,1 1 0,-1-2 0,1 2 0,-2 0 0,4 0 0,-3 0 0,2 1 0,-3 1 0,4 3 0,-3 2 0,0 0 0,-1 4 0,0-5 0,0 3 0,0 0 0,0 0 0,0 1 0,0-2 0,0-2 0,3 1 0,-3-2 0,2 0 0,-2 0 0,0 3 0,0-3 0,2 1 0,-1-1 0,0 1 0,-1 0 0,0-1 0,0-2 0,0 1 0,0 1 0,0 2 0,0-3 0,0 4 0,0-5 0,0 4 0,0-1 0,0 0 0,0-2 0,0 1 0,0-2 0,0 4 0,0-3 0,0 4 0,0-4 0,0 2 0,0-2 0,0 2 0,0 0 0,0 1 0,0-2 0,0 3 0,0-3 0,0 2 0,0-4 0,0 4 0,0-1 0,0 0 0,0-2 0,0 1 0,3 1 0,-3 2 0,1-1 0,0-1 0,1-2 0,-1 2 0,-1-1 0,2 0 0,-2 0 0,3 2 0,-3-2 0,0 2 0,0-3 0,2 3 0,-2-3 0,4 3 0,-4-3 0,2 2 0,-2-1 0,0 0 0,0 1 0,0 2 0,2-3 0,-2 2 0,3-2 0,-3 6 0,0-6 0,0 2 0,0-2 0,0-1 0,1 4 0,1-3 0,1 0 0,1 2 0,-3-4 0,0 2 0,-1-1 0,0 1 0,0-2 0,0 0 0,0 2 0,0 1 0,0-2 0,2 1 0,-2-1 0,2 1 0,-2-2 0,0 2 0,0 1 0,0-1 0,0 0 0,0-1 0,0 0 0,0 0 0,0-1 0,0 2 0,0 0 0,0-1 0,1-2 0,1 0 0,-1-2 0,1-2 0,-2 1 0,4 1 0,-2 0 0,0-1 0,-2 0 0,4 1 0,4-9 0,-2 6 0,1-7 0,-4 9 0,1-2 0,-4 2 0,2 0 0,-2 1 0,0 0 0,2 1 0,-2-2 0,3 0 0,-3 1 0,3-1 0,-2 1 0,2 1 0,-1-3 0,1 1 0,-2 2 0,0-2 0,2 1 0,2-1 0,-2 1 0,-2 2 0,1-3 0,1 1 0,-3-1 0,2 1 0,1-2 0,0 1 0,0 0 0,-1 1 0,1 0 0,-3-1 0,6-1 0,-5 1 0,4-1 0,-3 1 0,3-2 0,-3 3 0,-1-3 0,-1 5 0,3-3 0,-1-1 0,4 0 0,-3 1 0,1-1 0,-4 1 0,1 1 0,0-1 0,1-1 0,-2 2 0,0 1 0,2-2 0,-2 2 0,4-2 0,-3 1 0,0-1 0,2-1 0,-3 2 0,1-1 0,1 2 0,-1 1 0,0 0 0,-1 1 0,0 2 0,0-1 0,0 1 0,0-1 0,0 2 0,0 0 0,0 0 0,0 0 0,3-2 0,-3 3 0,3-1 0,0 4 0,0-1 0,-1 1 0,-2-2 0,0 1 0,0-4 0,0 4 0,0-5 0,1 1 0,3-1 0,-4 1 0,3-1 0,-2 2 0,0 0 0,3 1 0,-4-2 0,3 3 0,-3-3 0,0-1 0,0 1 0,1 0 0,-1 1 0,2 0 0,0-1 0,0 0 0,1-1 0,1 3 0,-3-1 0,0 1 0,-1-3 0,3-1 0,-3 2 0,5 2 0,-4-1 0,3 1 0,-3-4 0,0 2 0,1 1 0,0-2 0,-2-1 0,1 2 0,-1-1 0,2 0 0,-1-1 0,0 1 0,-1 2 0,0-1 0,3-1 0,-3 2 0,2-3 0,0 3 0,-1-1 0,0 1 0,-1-2 0,3 1 0,-3-1 0,2 1 0,-2-2 0,0 3 0,0-2 0,1 2 0,1-3 0,-2 2 0,0-2 0,2 2 0,1-1 0,-1 2 0,1-1 0,-2-1 0,-1 1 0,3-1 0,-2 1 0,-1-1 0,2 2 0,-2-1 0,0-1 0,2 0 0,-1-1 0,0 1 0,-1 1 0,0-1 0,0 1 0,0 2 0,0-4 0,3 2 0,-3-1 0,2 1 0,-2-1 0,0 2 0,2 0 0,-1-3 0,0 2 0,-1-1 0,3 1 0,-3 0 0,1-1 0,-1 2 0,0-3 0,0 0 0,1 2 0,0-1 0,1 1 0,0-2 0,-2 1 0,3-2 0,-3-6 0,0 1 0,0 0 0,0 2 0,1 0 0,0 0 0,1-2 0,0 4 0,-2-4 0,1 2 0,-1-3 0,2 4 0,0-5 0,1 3 0,-1-4 0,-2 2 0,3-1 0,-2 3 0,2-1 0,-1 1 0,-2-1 0,0 3 0,0-4 0,1 4 0,-1-4 0,3 3 0,-3-2 0,0 2 0,1-3 0,1 4 0,-1-5 0,-1 5 0,0-2 0,0 0 0,0 1 0,0 0 0,0 3 0,2-3 0,-2 1 0,3-1 0,-3 1 0,0 0 0,0 0 0,0-1 0,0 2 0,0-2 0,0 2 0,0-1 0,0-1 0,0-1 0,0 2 0,0-1 0,0-1 0,0 1 0,0 0 0,0 0 0,0 1 0,0-1 0,0 2 0,0-1 0,0-2 0,0 1 0,1 1 0,0-1 0,1 1 0,-2-1 0,0 2 0,1-2 0,-1 1 0,4-1 0,-3 1 0,0-1 0,2 1 0,-3-1 0,2 0 0,-2 2 0,0-1 0,2-2 0,-1 1 0,0 1 0,2-1 0,-3-2 0,1 3 0,-1-1 0,1 1 0,1-1 0,-1 0 0,-1 1 0,0-1 0,2 1 0,-2-1 0,3 2 0,-3-1 0,0-1 0,0 0 0,0 1 0,0-2 0,1-1 0,0 2 0,3-2 0,-4 3 0,2-2 0,-2 2 0,0-2 0,0 0 0,0-1 0,0 2 0,2-3 0,1 5 0,-2-6 0,1 5 0,-2-3 0,0 2 0,0-2 0,0 3 0,3-1 0,-3 0 0,4 0 0,-3 1 0,0-1 0,-1 0 0,2-3 0,-2 2 0,2-1 0,-1 2 0,1 1 0,-1-2 0,-1 0 0,0 2 0,0-5 0,0 3 0,2-2 0,-2 5 0,3-4 0,-3 2 0,0-1 0,1 3 0,1-4 0,-1 2 0,0-3 0,-1 4 0,3-2 0,-3 3 0,0-6 0,0 5 0,0-2 0,0 1 0,0-1 0,0 1 0,3-4 0,-1 4 0,2-1 0,-4 1 0,0-1 0,0 2 0,1-3 0,0 2 0,0 1 0,2-1 0,-3-1 0,4 2 0,-4-3 0,1 3 0,-1-1 0,2 0 0,-2-1 0,3 2 0,-3 0 0,0 0 0,0 1 0,3-2 0,-3 1 0,3 0 0,0 0 0,1-1 0,-2 1 0,2-1 0,-4 2 0,3 0 0,-2-1 0,1 0 0,2 1 0,-1-2 0,-2 3 0,-1 0 0,0 3 0,0 0 0,0 0 0,0-2 0,0 3 0,0 0 0,0-2 0,0 2 0,0-1 0,3-2 0,-1 0 0,1 2 0,-2-1 0,-1 1 0,0 1 0,0-2 0,2 2 0,-2-3 0,3 4 0,0-2 0,-1 3 0,1-5 0,-1 5 0,-2-4 0,4 3 0,-3-2 0,2 1 0,-1-2 0,-2 2 0,0-2 0,2 2 0,-1-1 0,3-2 0,-4 2 0,2-1 0,-1-1 0,1 2 0,-1-1 0,-1 1 0,1-2 0,-1 1 0,4 0 0,-3 1 0,3-1 0,-4-1 0,4 3 0,-2 0 0,2-1 0,-1 0 0,-2 1 0,-1-3 0,0 2 0,0 0 0,0-1 0,0-2 0,3 3 0,-3 0 0,2 0 0,-2 1 0,0-2 0,0 2 0,0-1 0,1 3 0,1-3 0,-1-1 0,-1 1 0,0-1 0,0 1 0,0 3 0,0-2 0,0 0 0,3-2 0,-3 2 0,1-1 0,-1 0 0,0 1 0,0 0 0,2 2 0,-2-3 0,3-1 0,-3 1 0,0-2 0,0 3 0,1-1 0,-1 3 0,3-4 0,-3 1 0,2 0 0,-2 0 0,3 0 0,-3 3 0,0-3 0,0 1 0,1-2 0,0 2 0,-1-2 0,3 2 0,-3-1 0,2 2 0,-2-1 0,0 1 0,0-3 0,0 1 0,0-1 0,0 2 0,2 0 0,-1 0 0,0 0 0,-1-2 0,3 1 0,-3-1 0,2 1 0,-2 1 0,2-3 0,-1 1 0,0 0 0,-1 0 0,0 1 0,1-1 0,-1 0 0,3 1 0,-3 0 0,0 1 0,0-2 0,0 1 0,0-1 0,0 0 0,0 0 0,0-1 0,0 2 0,0-1 0,0 0 0,0 2 0,0-2 0,0 1 0,0-1 0,0-1 0,0 2 0,0-1 0,0 0 0,0 0 0,0 1 0,0-1 0,0 0 0,0-1 0,0 1 0,-3 1 0,3 0 0,-1-2 0,1 1 0,0 1 0,0-1 0,0-2 0,1 0 0,-1-2 0,4 1 0,-3-2 0,3 1 0,-1-1 0,-1-1 0,0 3 0,-1-3 0,1 2 0,5-5 0,-2 3 0,0-1 0,0 3 0,-2-1 0,0-1 0,1-1 0,-1 2 0,2-4 0,-3 3 0,3 1 0,-1 0 0,1-3 0,0 3 0,0-2 0,-3 4 0,-1-4 0,-1 2 0,6-2 0,-4 3 0,1-1 0,0 2 0,-1-3 0,0 1 0,-1 0 0,2 1 0,-3 0 0,2-1 0,-1 1 0,1-1 0,1-2 0,-3 3 0,4-2 0,-3 3 0,2-3 0,0 1 0,3-3 0,-4 3 0,4-3 0,-6 3 0,5-2 0,-4 3 0,4-3 0,-3 2 0,1-2 0,-3 3 0,0-4 0,1 4 0,1-2 0,-2 2 0,2-4 0,-2 4 0,3-1 0,-3 2 0,1-3 0,0 2 0,0-2 0,-1 3 0,0-2 0,0 1 0,0 0 0,3 0 0,-3 1 0,3-2 0,-2-1 0,-1 2 0,1-1 0,2 2 0,-3 0 0,2 1 0,-1 1 0,1 3 0,-1-1 0,-1 0 0,0 0 0,0 0 0,0 0 0,0-1 0,0 4 0,0-3 0,0 4 0,0-2 0,0 1 0,0-2 0,0 0 0,0-2 0,0 2 0,0-1 0,2 0 0,-2 0 0,3 2 0,-3-2 0,0-1 0,0 1 0,0-1 0,0 1 0,0-3 0,1 2 0,1 1 0,0-1 0,-2 1 0,3 3 0,-3-4 0,0 3 0,0-3 0,0 1 0,0-1 0,0 2 0,0-3 0,0 2 0,0 1 0,0-1 0,0 1 0,0 1 0,0-2 0,0 2 0,0-3 0,0 5 0,0-5 0,0 2 0,0 0 0,0 0 0,0-2 0,0 5 0,0-5 0,1 5 0,0-5 0,0 2 0,-1-2 0,0 1 0,0 0 0,0 0 0,0 1 0,0 0 0,3-2 0,-3 4 0,3-4 0,-3 2 0,2-2 0,-2 2 0,1-1 0,-1 2 0,0-1 0,2-1 0,-2 0 0,2 2 0,-2-2 0,0 0 0,0 0 0,0 1 0,3-2 0,-3 2 0,3-1 0,-1 2 0,-1-3 0,-1 3 0,0-2 0,0-1 0,0 1 0,0 0 0,3-2 0,-3 1 0,2 1 0,-2-1 0,0 1 0,0 1 0,0-3 0,0 4 0,1-2 0,1 0 0,-2 0 0,0 0 0,0-2 0,0 3 0,0-2 0,0 2 0,2-1 0,-2-1 0,3-1 0,-3 3 0,1-1 0,0-2 0,1 1 0,-2 1 0,2 1 0,-2-3 0,3 2 0,-3-1 0,0 1 0,0-2 0,0 2 0,0-1 0,1 1 0,-1-2 0,1 0 0,-1 2 0,3-1 0,-3 1 0,2-1 0,-2 2 0,1-1 0,1-2 0,-1 0 0,2 2 0,-3-1 0,2 1 0,-2-2 0,0 2 0,0-1 0,0-1 0,0 2 0,0-2 0,0 2 0,0 1 0,0-2 0,0 2 0,1-2 0,1 1 0,-2-2 0,0-1 0,0-1 0,0-2 0,0 1 0,0-2 0,0 2 0,0 0 0,2-2 0,-2 2 0,5-3 0,-5 2 0,4-4 0,-1 4 0,-1-1 0,1 1 0,-1-4 0,3 2 0,-1 0 0,-1 3 0,-1-5 0,-2 5 0,0-3 0,0 2 0,0-1 0,1 3 0,3-4 0,-4 2 0,4-2 0,-3 3 0,1-3 0,-2 2 0,2-1 0,-2 2 0,3-1 0,-3 1 0,0-1 0,0 1 0,1-1 0,-1 2 0,1-1 0,-1 0 0,0-2 0,0 0 0,0 1 0,4-3 0,-4 1 0,4 0 0,-4 0 0,0 1 0,0-1 0,0 3 0,0-3 0,0 3 0,0-3 0,0 3 0,0-5 0,0 4 0,0-2 0,0 2 0,0 1 0,0-1 0,0-2 0,0 4 0,0-3 0,0 0 0,0 0 0,0 2 0,0-2 0,0 1 0,0-2 0,0 3 0,0-5 0,0 6 0,0-4 0,0 2 0,0 2 0,0-1 0,0-1 0,0 1 0,0-1 0,0-1 0,0 2 0,0-2 0,0 3 0,0-2 0,0-1 0,0 2 0,0-2 0,0 0 0,0 0 0,0 2 0,0-3 0,0 2 0,0-1 0,0 2 0,0-2 0,0 1 0,0-3 0,0 2 0,0-2 0,0 3 0,0-2 0,0 0 0,0 0 0,0 0 0,0-1 0,0 3 0,0-2 0,0 1 0,0-2 0,0 2 0,0 2 0,0 0 0,0-3 0,0 3 0,0-5 0,0 6 0,0-4 0,0 4 0,0-2 0,0 1 0,0-2 0,0 1 0,0 2 0,0-1 0,0-4 0,0 4 0,0-3 0,0 4 0,0-3 0,0 3 0,0-3 0,0 1 0,0-1 0,0 3 0,0 0 0,0-2 0,0 1 0,0-1 0,0 2 0,0-2 0,0 1 0,0-1 0,0 2 0,0 0 0,0-2 0,0 1 0,0-1 0,0 1 0,0 0 0,0 0 0,0-1 0,0 2 0,0-2 0,0 2 0,1-1 0,0 2 0,1 1 0,-2 1 0,0 2 0,0-1 0,0 6 0,0-3 0,0 7 0,0-7 0,0 7 0,0-7 0,0 7 0,0-8 0,2 1 0,-2-2 0,3 1 0,-3-1 0,1 4 0,0-3 0,-1 2 0,0-4 0,3 3 0,-3-3 0,4 1 0,-3-2 0,0 3 0,-1-1 0,0 0 0,0 0 0,3 1 0,-3-3 0,2 2 0,-2-1 0,2-1 0,-2-1 0,1 3 0,1-1 0,1 2 0,1-3 0,-2 2 0,1-1 0,-3 3 0,1-3 0,0-1 0,-1 2 0,3-2 0,-3 2 0,5 1 0,-5-2 0,2 2 0,-2-3 0,2 1 0,-2 0 0,2-1 0,-2 1 0,0-3 0,0 2 0,3 3 0,-3-1 0,2 2 0,0-3 0,-1 2 0,-1-2 0,0 0 0,0 1 0,0 0 0,0 0 0,2 1 0,-2-3 0,3 2 0,-3 0 0,0 1 0,0-2 0,0-1 0,0 1 0,0 0 0,0 0 0,0 2 0,0-1 0,0 1 0,0-2 0,0 2 0,0-3 0,0 1 0,0-1 0,0 1 0,0 1 0,0 1 0,0-2 0,0 1 0,0-1 0,0 2 0,0-3 0,0 3 0,0-3 0,0-1 0,0 2 0,0-1 0,0 1 0,0-2 0,0 1 0,0 1 0,0 0 0,0-3 0,0 2 0,0 1 0,0-1 0,0 1 0,0-2 0,0 2 0,0-1 0,0-1 0,0 1 0,0 0 0,0 1 0,0-1 0,0 1 0,0-2 0,0 0 0,0-2 0,0-4 0,0 1 0,2-3 0,0 3 0,0-4 0,1 3 0,-2 1 0,3-3 0,-2 1 0,4-1 0,-1-1 0,-4 3 0,1 1 0,-2 1 0,0 1 0,2-3 0,0 3 0,1-8 0,1 6 0,-3-4 0,3 6 0,-3-5 0,3 5 0,-2-5 0,1 5 0,-3-5 0,0 5 0,4-7 0,-3 5 0,1-1 0,-2 1 0,3-2 0,-3 2 0,2 0 0,-2 2 0,2-2 0,-1 1 0,0-4 0,-1 4 0,0-3 0,3 2 0,-3-1 0,2 4 0,0-2 0,-1 1 0,0-1 0,-1 1 0,1-2 0,-1 1 0,3-2 0,-3 1 0,0-1 0,0 3 0,1-1 0,1 1 0,1-3 0,-3 1 0,3-2 0,-3 4 0,0-4 0,1 2 0,0-1 0,1 2 0,-2 0 0,1 0 0,-1 1 0,2-3 0,0 1 0,0 1 0,1-2 0,-1 3 0,-2-5 0,0 6 0,3-3 0,-3 2 0,1-2 0,2 1 0,-2-2 0,2 0 0,0 1 0,-1 0 0,-1 2 0,-1-1 0,0 1 0,0-1 0,0-2 0,0 3 0,2-5 0,-2 5 0,4-5 0,-3 4 0,-1-1 0,0 1 0,0 1 0,0-1 0,3-2 0,-3 1 0,3-2 0,-3 3 0,0-2 0,0 3 0,1-1 0,0 1 0,0-3 0,-1 2 0,4-1 0,-3 2 0,3-1 0,-4 1 0,2 0 0,-2 0 0,2-1 0,-2 1 0,0-1 0,0 2 0,1 0 0,1-2 0,-1 1 0,-1-1 0,0 2 0,0-2 0,2 1 0,-2-1 0,4 2 0,-1 0 0,-2-2 0,2 1 0,-1 0 0,-2 2 0,1 3 0,-1 1 0,0-2 0,0 3 0,0-1 0,0 2 0,0-4 0,0 0 0,0 2 0,0 0 0,0 2 0,0-2 0,0 1 0,0-2 0,0 0 0,0 0 0,0 3 0,0-2 0,0 5 0,0-8 0,0 6 0,0-4 0,0 3 0,0-5 0,0 3 0,0-2 0,0 3 0,0-3 0,0 1 0,0-1 0,0 0 0,0 1 0,0-1 0,0 1 0,0-1 0,0 1 0,0-1 0,0 1 0,0-2 0,0 2 0,0 1 0,0-2 0,0 1 0,0-1 0,0 2 0,0-2 0,0 5 0,0-5 0,0 3 0,0-2 0,0 2 0,0-2 0,0 2 0,0-3 0,0 6 0,0-6 0,0 5 0,0-6 0,0 5 0,0-4 0,0 3 0,0-3 0,0 1 0,0-1 0,0 3 0,0-3 0,0 4 0,0-3 0,0 4 0,0-4 0,0 2 0,0-4 0,3 4 0,-3-2 0,2 0 0,-2 0 0,0 2 0,0-1 0,3 2 0,-3-4 0,5 3 0,-5-3 0,5 3 0,-5-2 0,0-1 0,0 1 0,1 2 0,2-1 0,0 1 0,-1-1 0,-2-2 0,0-1 0,0 2 0,0-1 0,1 0 0,1 0 0,-2 1 0,0-1 0,0 1 0,0 1 0,0 0 0,0-3 0,0 4 0,2-3 0,-2 1 0,3 1 0,-2 0 0,0-1 0,0 2 0,-1-3 0,3 2 0,-3-2 0,3 1 0,-3-1 0,0 1 0,0-1 0,0-1 0,1 2 0,0 1 0,0-2 0,-1 2 0,2-1 0,-2 1 0,2-2 0,-2 4 0,0-3 0,0-1 0,0 0 0,0 0 0,0 1 0,0 1 0,0-2 0,1 1 0,1-1 0,-1 1 0,2-1 0,-3 1 0,2 1 0,-2-2 0,0 1 0,0-2 0,3 0 0,-3 3 0,2-1 0,-2 0 0,0 0 0,0 1 0,0-3 0,0 3 0,0-2 0,0 0 0,3 0 0,-3 1 0,0 1 0,0-3 0,0 1 0,0 1 0,0-1 0,0 0 0,0 0 0,0 1 0,0-1 0,2 0 0,-2 0 0,3 2 0,-2-1 0,0-1 0,1 1 0,0 0 0,-2 1 0,3 0 0,-3-1 0,1-1 0,0 2 0,2-2 0,1 1 0,-3 0 0,0-1 0,2 1 0,-3-2 0,2 1 0,-2 1 0,0-2 0,1 2 0,1-2 0,0 2 0,-2-1 0,3-2 0,-3-1 0,1-2 0,0-3 0,3 3 0,-1-4 0,-1 3 0,3-1 0,-5 2 0,8-4 0,-6 2 0,2-4 0,-1 4 0,-1-2 0,1 4 0,-2-5 0,-1 4 0,3-1 0,-1 1 0,1-1 0,1 0 0,-2-4 0,2 3 0,-3-3 0,-1 5 0,3-2 0,-3 2 0,2-1 0,-2 2 0,1 0 0,1-1 0,-2 0 0,2 0 0,-2-1 0,3 1 0,-2 2 0,0-2 0,3-1 0,-4 2 0,3-2 0,-2 4 0,0-2 0,2 0 0,-1-2 0,3-1 0,-2 0 0,1 1 0,-4-1 0,2-1 0,-2 0 0,3 2 0,-3 1 0,1 1 0,0-2 0,1 3 0,0-1 0,-2 1 0,4-3 0,-3 2 0,1-3 0,0 4 0,-2-1 0,4-3 0,-3 3 0,2-2 0,-3 2 0,0 1 0,0-2 0,0 1 0,0-1 0,0 2 0,0 1 0,0-1 0,0 0 0,0-1 0,0-1 0,0 2 0,0-2 0,0 3 0,0-3 0,0 1 0,0-4 0,0 4 0,0-4 0,0 3 0,0-2 0,0 4 0,0-2 0,0 2 0,0-2 0,2 2 0,-2-1 0,3 2 0,-3-1 0,0 0 0,0-1 0,1 1 0,2-2 0,-2 2 0,3-2 0,-3 2 0,0 0 0,-1-1 0,0 1 0,3 1 0,-3 1 0,4 0 0,-3 2 0,3 1 0,-4-1 0,1 1 0,0 1 0,0-1 0,3 0 0,-4-1 0,3 1 0,-2-1 0,0 1 0,3 2 0,-4-2 0,3 0 0,-2 0 0,0 1 0,2-2 0,-1 5 0,2-5 0,2 3 0,-3-3 0,1 4 0,-4-4 0,0 2 0,2 0 0,1 1 0,-1 0 0,0 0 0,-2-2 0,1-2 0,-1 0 0,2 2 0,-2-1 0,2 2 0,-1-1 0,3 1 0,-4-2 0,2 2 0,-2-2 0,2 2 0,-1-1 0,3 1 0,-3-2 0,2 1 0,0-1 0,-3 1 0,4-1 0,-3 1 0,3-1 0,-4 1 0,4-2 0,-4 2 0,3-1 0,-3 1 0,0-1 0,0 0 0,0-1 0,0 1 0,0 1 0,0-2 0,0 2 0,0-1 0,0 1 0,1-1 0,-1 0 0,5-1 0,-5 1 0,2 1 0,-2-2 0,2 2 0,-1-1 0,0 1 0,-1-1 0,0-2 0,0 4 0,0-1 0,0-1 0,2 1 0,-2-1 0,2 1 0,-1-2 0,1 0 0,1 2 0,-3 0 0,3-1 0,-3-1 0,0 2 0,0-1 0,0 1 0,0-2 0,0 1 0,0 0 0,0 1 0,0-1 0,0-1 0,0 2 0,0-1 0,-3 0 0,3-2 0,-2-2 0,2-1 0,2-2 0,0 0 0,0-4 0,1 5 0,-1-6 0,1 6 0,-1-5 0,-2 6 0,3-4 0,-3 3 0,4-7 0,-3 7 0,0-5 0,2 8 0,-3-4 0,1 2 0,-1-1 0,0 3 0,0-2 0,0 2 0,0-1 0,0-1 0,0 2 0,0-2 0,0 1 0,0-1 0,0 1 0,0 0 0,1-3 0,1 3 0,1-5 0,-1 5 0,4-7 0,-6 6 0,5-4 0,-2 3 0,0-1 0,-1 2 0,-2 1 0,0-1 0,2-2 0,-2 3 0,3-7 0,-2 6 0,2 1 0,-2-1 0,5-2 0,-5 1 0,5-2 0,-3 1 0,-1-1 0,3 0 0,-3 4 0,1-2 0,-1 2 0,2-3 0,-4 2 0,5 0 0,-4 1 0,3-2 0,-4 2 0,5-6 0,-3 3 0,-1-2 0,-1 2 0,2 3 0,-2-2 0,2 0 0,0 2 0,-2-1 0,3 1 0,-3 0 0,0 1 0,0-1 0,0-1 0,0 0 0,0 1 0,0 1 0,0-2 0,0 1 0,0 0 0,0 0 0,0 1 0,0-3 0,0 1 0,0-1 0,0 2 0,0-1 0,0 1 0,0-1 0,0 1 0,0-1 0,0-1 0,0 3 0,0-1 0,0-2 0,0-5 0,0 5 0,0-7 0,0 7 0,0-1 0,0 2 0,0-1 0,0 1 0,2-1 0,-2 1 0,3-2 0,-3 3 0,0-1 0,0-1 0,0 3 0,1-2 0,0 0 0,1 0 0,-2 1 0,1-4 0,-1 5 0,3-3 0,-3 2 0,2-6 0,-2 6 0,4-2 0,-4 1 0,0 1 0,0-1 0,0 1 0,1-1 0,0 1 0,1-2 0,0 1 0,-2 1 0,1-1 0,-1 1 0,0-1 0,0 2 0,0 0 0,0 1 0,0 1 0,0 0 0,0 6 0,0-5 0,0 1 0,-1 0 0,1 0 0,-2 2 0,2-2 0,0 3 0,0-4 0,0 5 0,0-5 0,0 3 0,0-2 0,0-1 0,0 1 0,0 0 0,0 0 0,0 0 0,0-2 0,0 2 0,0-1 0,0 1 0,0-1 0,0 2 0,0-1 0,0 2 0,0-3 0,0 8 0,0-7 0,0 3 0,0-3 0,0 2 0,3 0 0,-3-2 0,2 2 0,-2-3 0,0 1 0,0-2 0,0 4 0,0-4 0,0 3 0,0-1 0,0 0 0,0 0 0,0 0 0,0-2 0,0 1 0,0 2 0,0 1 0,0 2 0,0-2 0,0 1 0,0-3 0,0 0 0,0-1 0,0 1 0,0 1 0,0-1 0,0 1 0,0-2 0,0 2 0,0-2 0,0 6 0,0-4 0,4 4 0,-4-3 0,3 0 0,-3-1 0,2 3 0,-1-4 0,0 6 0,-1-6 0,0 2 0,0-1 0,0 0 0,0-1 0,0 0 0,0 1 0,3 0 0,-3-1 0,2 3 0,-2-2 0,0 1 0,2-4 0,-1 4 0,3 1 0,-4 1 0,2-2 0,-2-1 0,0-2 0,3 3 0,-3-3 0,2 4 0,-2-4 0,0 4 0,0-4 0,1 1 0,1-1 0,-1 1 0,-1-1 0,0 3 0,1-2 0,-1 1 0,3-2 0,-1 1 0,-2-1 0,3 2 0,-3-3 0,0 2 0,0-2 0,1 3 0,-1-1 0,3 2 0,-1-3 0,-2-1 0,3 1 0,-3 0 0,0 1 0,0-1 0,0 0 0,0 0 0,0 1 0,0-1 0,1-1 0,0 3 0,-1-1 0,0-1 0,0 0 0,0 1 0,0 0 0,3 1 0,-3-2 0,2 3 0,-2-3 0,2 0 0,-1 2 0,0-3 0,-1 2 0,3-1 0,-3 1 0,4 1 0,-4-2 0,1 2 0,-1-3 0,2 3 0,-2-1 0,3 0 0,-3 0 0,1 1 0,0 0 0,1-1 0,-2 0 0,2 0 0,-2-1 0,3 1 0,-3-1 0,0-1 0,1 2 0,0 1 0,-1-2 0,3 1 0,-3-2 0,2 2 0,-2-1 0,0-1 0,0 2 0,0 1 0,0-2 0,0 1 0,0-2 0,0 2 0,3-1 0,-3 1 0,1 1 0,-1-2 0,0 1 0,0-3 0,3 3 0,-3 0 0,2 0 0,1-1 0,-3 1 0,1-1 0,-1-1 0,0 1 0,0 0 0,0 2 0,0-1 0,0-1 0,1 1 0,1-1 0,-1-1 0,-1 2 0,0 1 0,0-2 0,0 0 0,0 0 0,0 1 0,0-2 0,0 1 0,0 0 0,0 0 0,2 1 0,-2-3 0,0-5 0,0 2 0,0-6 0,2 6 0,0-5 0,-2 5 0,0-3 0,4 0 0,0 1 0,2-7 0,-2 6 0,4-9 0,-7 10 0,5-7 0,-6 10 0,3-11 0,-2 10 0,2-8 0,-3 8 0,0 1 0,0 1 0,0-5 0,2 3 0,-2-1 0,1 0 0,1 1 0,-1 0 0,3-2 0,-2 2 0,2-2 0,1-3 0,-2 3 0,-1 0 0,-2 3 0,0-2 0,0-2 0,0 2 0,0-1 0,0 1 0,0 0 0,0 1 0,0 0 0,3 1 0,-2-3 0,2 2 0,-1-3 0,-2 4 0,3-3 0,-3 1 0,2-5 0,1 5 0,-1-2 0,1 1 0,-3 1 0,0 0 0,1-2 0,0 3 0,1-3 0,-2 2 0,0-5 0,0 7 0,0-5 0,0 5 0,0-1 0,0 0 0,0 0 0,0 1 0,0 0 0,0 0 0,0-1 0,0 1 0,0-1 0,0 1 0,0 0 0,0-3 0,0 3 0,0-2 0,0 1 0,0 0 0,0 1 0,0-2 0,0 1 0,0 0 0,0 1 0,0-2 0,0 1 0,0-4 0,0 4 0,0-3 0,0 2 0,0-1 0,2 2 0,-2 1 0,3-1 0,-3 1 0,0-1 0,0-2 0,1 2 0,0-3 0,-1 5 0,0-4 0,0 2 0,0 1 0,0-1 0,3-1 0,-3 1 0,2-1 0,-2 1 0,2 1 0,-1 0 0,0 0 0,-1 1 0,0 1 0,0 0 0,0 2 0,0 1 0,3 0 0,-3 0 0,2 0 0,-2-1 0,2 6 0,-1-4 0,1 4 0,-2-5 0,3 3 0,-3-3 0,2 4 0,-2-4 0,2 5 0,-2-6 0,2 5 0,-2-4 0,0 5 0,0-6 0,0 4 0,0-4 0,0 4 0,0-3 0,0 1 0,3-2 0,-1 3 0,0-2 0,1 1 0,-3-2 0,3 0 0,-3 0 0,2 4 0,0-2 0,3 4 0,-4-6 0,3 9 0,-3-10 0,4 5 0,-5-3 0,4 2 0,-3-3 0,2 0 0,-3 0 0,2 1 0,-2-1 0,0-1 0,0 3 0,0-1 0,0-1 0,0 1 0,0 1 0,0 0 0,0 1 0,3 0 0,-2 0 0,2 1 0,-3-2 0,0 0 0,4 2 0,-3-1 0,3-1 0,-4-2 0,0 2 0,0-1 0,1 2 0,-1-3 0,2 2 0,-2-1 0,0 1 0,2-2 0,-1-1 0,0 3 0,-1-3 0,0 2 0,0 0 0,0-1 0,0 1 0,0-1 0,0-1 0,3 2 0,-3-2 0,2 2 0,-2-3 0,0-1 0,0-2 0,0 0 0,2 1 0,-1-1 0,4-4 0,-4 4 0,4-6 0,-3 6 0,1-5 0,0 3 0,2-9 0,-5 10 0,4-9 0,-3 10 0,0-1 0,1 0 0,0 0 0,-2 0 0,4-3 0,-4 4 0,4-3 0,-2 2 0,1-2 0,-2 1 0,-1 1 0,0 0 0,0 1 0,0 0 0,0 0 0,0 2 0,0-3 0,0 0 0,0 0 0,0-1 0,0 3 0,0-1 0,0 1 0,0-2 0,0 1 0,0-2 0,0 4 0,0-5 0,0 3 0,0-2 0,0 3 0,3-4 0,-3 4 0,2-1 0,-2 1 0,1-2 0,1 1 0,1-4 0,-3 3 0,7-5 0,-7 5 0,6-5 0,-5 7 0,1-7 0,-2 6 0,2-3 0,-2 5 0,2-4 0,-2 2 0,2 1 0,-2-1 0,3 1 0,-3 0 0,2 0 0,-2 1 0,3-2 0,-3 0 0,1 0 0,0 0 0,0 1 0,1 0 0,0 0 0,2-1 0,-1 2 0,0-2 0,-1 1 0,0-1 0,1 1 0,-1 2 0,2-3 0,-1 1 0,-1-1 0,-1 3 0,-1 1 0,0 6 0,0-5 0,3 6 0,-2-5 0,2 4 0,-2-3 0,-1 4 0,0-6 0,3 6 0,-3-4 0,2 9 0,-2-9 0,3 5 0,-3-6 0,4 1 0,-4-2 0,3 3 0,-3-2 0,4-2 0,-3 2 0,3-1 0,-1 2 0,1 2 0,-3-3 0,1 3 0,-2-2 0,0 2 0,0-4 0,0 1 0,0 1 0,0 0 0,2 2 0,0-3 0,1 3 0,2 2 0,-4-6 0,3 8 0,-3-6 0,2 4 0,-3-6 0,2 9 0,0-10 0,4 8 0,-6-5 0,1 3 0,-1-4 0,0 3 0,0-2 0,0-3 0,0 4 0,0-4 0,0 2 0,0 2 0,0-1 0,0 1 0,3-1 0,-3 0 0,2-2 0,-2 4 0,0 0 0,0 2 0,0-2 0,0 1 0,0-3 0,0 2 0,0-3 0,0 3 0,0-3 0,0 2 0,0-1 0,0 6 0,0-8 0,0 8 0,0-6 0,0 0 0,0-1 0,0-1 0,0-1 0,0 5 0,0-4 0,0 2 0,0-2 0,0 2 0,0-3 0,0 1 0,0-4 0,0-1 0,0-1 0,3 1 0,-3 1 0,2-6 0,-2 4 0,2-2 0,-2 2 0,2 0 0,-2-2 0,4-3 0,-3 0 0,4-2 0,-5 4 0,2-3 0,-1 1 0,0 4 0,-1-2 0,0 4 0,0-1 0,0-4 0,0 4 0,0-5 0,0 6 0,0-3 0,0 2 0,0 2 0,0-5 0,0 3 0,0-1 0,3 0 0,-3 1 0,2-2 0,-2 4 0,0-5 0,0 5 0,3-7 0,-3 6 0,5-6 0,-4 7 0,8-7 0,-8 6 0,4-3 0,-5 5 0,0-2 0,2-2 0,-1 0 0,0-2 0,-1 5 0,0-3 0,0 1 0,3 1 0,-1-1 0,2 0 0,0 0 0,-2-1 0,2 1 0,-1 2 0,-1-1 0,2 2 0,-4 0 0,3-1 0,-1 0 0,1-1 0,-1 1 0,-1 0 0,2 0 0,-1 1 0,2-1 0,-4 0 0,3 1 0,-2-2 0,-1 2 0,5-2 0,-2 1 0,1-1 0,-3 2 0,3 0 0,-3-2 0,3 1 0,-4-1 0,3 0 0,-1 2 0,-1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6:46:48.531"/>
    </inkml:context>
    <inkml:brush xml:id="br0">
      <inkml:brushProperty name="width" value="0.05" units="cm"/>
      <inkml:brushProperty name="height" value="0.05" units="cm"/>
      <inkml:brushProperty name="color" value="#4472C5"/>
    </inkml:brush>
  </inkml:definitions>
  <inkml:trace contextRef="#ctx0" brushRef="#br0">9 425 24575,'0'-2'0,"-4"-2"0,3 1 0,-3-2 0,4 1 0,0 1 0,0 0 0,0-2 0,0 1 0,0-1 0,0 3 0,3-2 0,-1 1 0,1-3 0,-2 3 0,-1 0 0,0 0 0,1 1 0,-1-1 0,3-1 0,-3 2 0,0-2 0,0 3 0,0-2 0,0 0 0,0 1 0,2-1 0,-2 0 0,4 0 0,-3 1 0,1 0 0,-2 0 0,0-1 0,2-1 0,-2 2 0,3-1 0,-3 1 0,0 0 0,1 0 0,0-1 0,2 0 0,-3 0 0,4 1 0,-3 0 0,0 0 0,2-1 0,-3 1 0,3-2 0,-3 1 0,7 1 0,-6-1 0,4-1 0,-4 2 0,3-1 0,-4 1 0,8-3 0,-7 1 0,7-2 0,-8 0 0,4 4 0,-4-3 0,2 2 0,1-3 0,-1 2 0,2 0 0,0-2 0,-4 1 0,4 0 0,-3-2 0,5 1 0,1 1 0,-2-3 0,-4 5 0,-1 0 0,4-3 0,-4 3 0,2-4 0,-2 4 0,3-1 0,2-2 0,-1 1 0,3-2 0,-5 5 0,0-2 0,-2 0 0,5-1 0,-2 1 0,3-6 0,-2 6 0,1-3 0,-3 2 0,2 1 0,-2 0 0,-1-1 0,1 1 0,-2 2 0,2-1 0,0 2 0,-2-2 0,4 2 0,-3-1 0,3 0 0,-4 0 0,4-1 0,-3 2 0,2-2 0,-3 2 0,3-1 0,-1-1 0,2 1 0,-2-1 0,3 2 0,-4-1 0,3 1 0,-4 1 0,3 3 0,-3-1 0,0 2 0,0-1 0,0-1 0,0 1 0,0 1 0,0-2 0,0 3 0,0-2 0,0 0 0,0 1 0,0 1 0,0-2 0,0-1 0,0 1 0,0-2 0,0 2 0,0-1 0,0 0 0,0 0 0,0 1 0,0-1 0,0 1 0,0-2 0,0 0 0,0 2 0,0 1 0,0-2 0,0 2 0,0-1 0,0-1 0,0 3 0,0-1 0,0-2 0,0 1 0,0 0 0,0-1 0,0 2 0,0-2 0,0 0 0,0 5 0,0-3 0,0 5 0,0-5 0,0-4 0,0 2 0,0 1 0,0 1 0,0-2 0,0 1 0,0-1 0,0 0 0,0 0 0,0 2 0,0 0 0,0-2 0,0 3 0,0 0 0,0-1 0,0 3 0,0-2 0,0 0 0,0 1 0,0-2 0,0 9 0,0 1 0,0 2 0,0-4 0,1-6 0,0-2 0,3 2 0,-4-5 0,3 6 0,-3-5 0,0 3 0,0-1 0,0 0 0,0 0 0,0-2 0,0 1 0,0 2 0,1-4 0,-1 3 0,2-2 0,-2 5 0,0-5 0,0 2 0,2-1 0,-1 2 0,0-3 0,-1 1 0,0-1 0,0 0 0,0 0 0,0 1 0,0-1 0,0 0 0,0 0 0,0 1 0,0-1 0,3-1 0,-3 2 0,2-1 0,-2 0 0,0 0 0,0 1 0,0-1 0,0 1 0,0-2 0,0 0 0,0 2 0,0 0 0,0-1 0,0 1 0,0-1 0,0 1 0,0-3 0,0 2 0,0 1 0,2-1 0,0 1 0,1-1 0,-2 0 0,-1 0 0,0 1 0,1-1 0,2 2 0,-1-1 0,3-2 0,-5 1 0,3 1 0,-2-2 0,0 2 0,1-1 0,-1 0 0,-1-1 0,3 0 0,-3 2 0,0-3 0,0-2 0,1-1 0,1-1 0,1 1 0,1-2 0,-2 3 0,0-2 0,3 1 0,-3-3 0,6-2 0,-1-1 0,1 2 0,0-1 0,-6 6 0,7-6 0,-9 3 0,8-3 0,-6 3 0,3 0 0,2 1 0,-1-5 0,2 4 0,0-6 0,-5 8 0,2-4 0,-4 6 0,4-6 0,-5 5 0,4-3 0,-3 2 0,3 1 0,-1-4 0,-1 1 0,1 0 0,-3 5 0,1-2 0,0-1 0,-1 1 0,3-1 0,0 1 0,-1-1 0,-1 1 0,2 2 0,-3-3 0,2 0 0,0 0 0,-2 0 0,1-1 0,1 2 0,-2 0 0,3-1 0,-3 0 0,0 1 0,0-1 0,0 1 0,0 0 0,0 0 0,0 0 0,0 0 0,0-1 0,0 1 0,0-1 0,0 1 0,0 0 0,0 0 0,0 1 0,0-2 0,0-1 0,3 2 0,-3-1 0,2 1 0,-2 0 0,0 4 0,0 1 0,0 0 0,0 0 0,0 0 0,0 0 0,0-1 0,0 2 0,0 3 0,0-4 0,1 3 0,1-4 0,1 6 0,-1-5 0,0 4 0,0-2 0,3 1 0,-5-3 0,3 3 0,0-3 0,-3 0 0,4 1 0,-4 1 0,2 2 0,-2-1 0,0-2 0,0 1 0,0-1 0,0 1 0,2-1 0,-1-1 0,0 1 0,-1 1 0,0-2 0,0 4 0,0-4 0,3 3 0,-3-4 0,2 1 0,-2 1 0,1-1 0,1-1 0,0 1 0,-2-2 0,5 3 0,-2-2 0,-1 1 0,0 0 0,-2-1 0,0 1 0,0-2 0,0 1 0,2 1 0,-2 0 0,3 2 0,-2-3 0,0 1 0,-1-2 0,0 1 0,0 1 0,3 1 0,-3-2 0,4 2 0,-3-3 0,0 3 0,-1-1 0,0-1 0,3 1 0,-3 1 0,2-2 0,-2 6 0,0-4 0,2 2 0,-2-3 0,2 0 0,-1 0 0,1 1 0,-1-2 0,-1 1 0,0-2 0,0 2 0,2-1 0,-2 1 0,4-2 0,-2 0 0,-1 0 0,-1 1 0,2-4 0,0 0 0,0-2 0,-1 2 0,-1-1 0,0 2 0,3-2 0,-3 1 0,2 0 0,-2 0 0,3-1 0,-3 1 0,4-1 0,-3 2 0,2-2 0,-3 2 0,2-1 0,-2-1 0,0 1 0,1-1 0,2-1 0,0 3 0,2-3 0,-5 2 0,1-2 0,0 1 0,-1 1 0,3 0 0,-1 1 0,-2-1 0,4-1 0,-3 1 0,1-1 0,0 0 0,-2 1 0,3 1 0,-2-2 0,3-1 0,-4 2 0,5-1 0,-5 1 0,2-1 0,0 2 0,-1 0 0,0-2 0,0-1 0,-1 2 0,3-2 0,-2 1 0,0 2 0,1 0 0,0-2 0,-2 1 0,3-1 0,-1-3 0,0 0 0,1-3 0,-3 4 0,3 1 0,-3 3 0,1-5 0,1 4 0,-1-3 0,-1 1 0,2-2 0,-2 3 0,3-2 0,-3 4 0,0-2 0,0 1 0,0-5 0,0 5 0,0-3 0,1 1 0,0-1 0,1 2 0,-1 0 0,-1 0 0,2 0 0,-2 0 0,0 0 0,0-3 0,0 2 0,0-2 0,4 1 0,-2 2 0,4-1 0,-6 2 0,2-2 0,0-1 0,0 0 0,2-2 0,0 5 0,-2-1 0,1 1 0,-1-1 0,-2 1 0,0-1 0,0 1 0,0-1 0,0-1 0,0 2 0,0-1 0,0 1 0,0-2 0,2 1 0,-1-3 0,2 5 0,-3-2 0,2 1 0,-1-1 0,1-1 0,-1 2 0,1-2 0,1 0 0,-2 0 0,3 2 0,-3-1 0,3-1 0,-4 3 0,4-1 0,-3 0 0,0 2 0,-1 2 0,0 0 0,0 1 0,0-1 0,0 1 0,0-1 0,0 1 0,0-1 0,0 1 0,0 2 0,4 6 0,-2-4 0,3 4 0,-5-10 0,0 2 0,0 1 0,0-2 0,0 2 0,0-1 0,0 2 0,0-3 0,0 2 0,0-1 0,0 2 0,0-4 0,0 5 0,0-3 0,1 3 0,1-3 0,1-1 0,0 1 0,-2 1 0,-1-2 0,1 1 0,2 0 0,-3-1 0,5 4 0,-5-3 0,3 2 0,-3-3 0,3 3 0,0-2 0,-3-1 0,2 2 0,-1-1 0,3-1 0,-4 1 0,3 1 0,-2 1 0,0-3 0,3 2 0,-4-1 0,1 0 0,2 0 0,-3-1 0,2 1 0,0 0 0,-1 2 0,0 0 0,2 2 0,-3-2 0,2-1 0,-2-1 0,0-1 0,0 1 0,0-1 0,0-2 0,0 3 0,2 1 0,-1-2 0,0 2 0,-1-1 0,0-1 0,0 1 0,0 2 0,1-3 0,-1 0 0,3 0 0,-3 2 0,0-2 0,0 4 0,0-5 0,0 3 0,0-2 0,0 1 0,0-1 0,0 1 0,0 1 0,0 1 0,0-3 0,0 1 0,0-1 0,0 3 0,0-2 0,0 1 0,0-2 0,0-1 0,0 2 0,0 1 0,0-2 0,0 1 0,0-1 0,0 1 0,0-2 0,1 3 0,0-1 0,1 0 0,-2 0 0,0 1 0,0-3 0,2 0 0,-2 2 0,3-1 0,-3 1 0,2-1 0,-2 1 0,3 0 0,-3-3 0,0 2 0,0 1 0,0-1 0,1 1 0,0-1 0,-1 0 0,3 0 0,-3-1 0,3 2 0,-2-1 0,0 1 0,0-1 0,2 0 0,-3 0 0,2 1 0,-2-2 0,0 2 0,0-1 0,0-2 0,0-1 0,0-4 0,0 0 0,0 0 0,0 1 0,0 0 0,0 0 0,2-2 0,0 0 0,5-5 0,-2 4 0,-2-2 0,-1 4 0,-2 1 0,1 0 0,-1 0 0,3-2 0,-1 0 0,-2 2 0,3-2 0,-2 2 0,0 0 0,0 1 0,-1 1 0,0-1 0,3 1 0,-1-3 0,2 1 0,4-5 0,-4 5 0,0 0 0,-2 2 0,3-5 0,0 5 0,-4-2 0,3 3 0,-4-2 0,3 1 0,-2-2 0,0 1 0,1 1 0,0-1 0,1-2 0,1 1 0,-1-1 0,2 3 0,-2-1 0,1 2 0,-2-3 0,1 2 0,-1-2 0,2 1 0,-1 1 0,2 1 0,-3-2 0,1 0 0,-1 1 0,3 1 0,-2-2 0,1 1 0,-3 0 0,3 0 0,1 1 0,0-3 0,-1 1 0,-3 2 0,3-2 0,-3 1 0,3-1 0,1 1 0,-2-1 0,3-2 0,-5 3 0,7-3 0,-6 2 0,5-1 0,-5 2 0,1-2 0,-3 4 0,0 1 0,0 3 0,0 0 0,0 0 0,0-2 0,0 7 0,0-5 0,0 3 0,2 1 0,-2-2 0,4 1 0,-4-1 0,0-3 0,0 2 0,0-2 0,0 6 0,0-5 0,0 1 0,0 2 0,0-4 0,0 2 0,0 3 0,0-4 0,0 5 0,0-5 0,0 7 0,3-7 0,-1 3 0,1-5 0,-3-1 0,0 1 0,0 4 0,0-4 0,2 3 0,-2-4 0,3 5 0,-3-4 0,1 3 0,-1-2 0,3 2 0,-3-3 0,0 3 0,0-2 0,0 2 0,0-4 0,0 2 0,0-1 0,0 2 0,0-1 0,0-1 0,0-1 0,0 1 0,1 2 0,-1-2 0,3 2 0,-3-2 0,0 1 0,0 0 0,0-1 0,0 2 0,0-2 0,0 4 0,0-4 0,0 2 0,0-2 0,0 1 0,0-1 0,0 2 0,0-1 0,0-1 0,0 1 0,0 2 0,0-2 0,0-1 0,0 1 0,0-2 0,0 0 0,0 2 0,0 0 0,0 0 0,0 0 0,0-1 0,0 1 0,0-3 0,0-2 0,0 0 0,2-6 0,-1 4 0,11-10 0,-8 7 0,6-6 0,-5 4 0,4-6 0,12-18 0,-9 11 0,-1 2 0,2 1 0,-8 5 0,18-20 0,-16 15 0,10-7 0,-17 19 0,4-1 0,-4 4 0,2-3 0,-1 3 0,5-5 0,-5 7 0,0-4 0,-1 4 0,3-3 0,-3 1 0,5-2 0,-5 2 0,2-1 0,-2 2 0,0 1 0,3-1 0,-3 1 0,2-1 0,-2-1 0,2 2 0,0-2 0,1 1 0,0 0 0,-3 0 0,4-2 0,-2 2 0,1 0 0,-3-1 0,4-1 0,-1 2 0,-1-1 0,1 3 0,-1-4 0,1 1 0,-1-1 0,-2 3 0,0-1 0,0-1 0,0 2 0,0-2 0,0 1 0,0 1 0,0 1 0,0-2 0,0-1 0,0 2 0,0-1 0,0 1 0,0-1 0,0 3 0,3-2 0,-1-1 0,1 0 0,-3 1 0,0-1 0,3 1 0,-3 1 0,2-1 0,-2 0 0,0-1 0,0 1 0,0-1 0,1 1 0,2-1 0,-1 2 0,1 0 0,-3-2 0,0-2 0,3 2 0,-3 0 0,1 0 0,-1 2 0,1-3 0,-1 1 0,3 2 0,-3 4 0,0-1 0,0 2 0,2-1 0,-2-1 0,3 2 0,-3-2 0,0 1 0,0-2 0,0 1 0,1 1 0,0 1 0,0 1 0,-1 0 0,0 0 0,0-1 0,0 0 0,0-1 0,0 3 0,0-1 0,0 3 0,0-6 0,0 1 0,0 4 0,0-4 0,0 3 0,0-3 0,0 0 0,0 0 0,0 3 0,0-2 0,0 8 0,0-9 0,0 5 0,0-4 0,0-2 0,0 2 0,0-1 0,0 2 0,0-1 0,0 1 0,0-3 0,0 6 0,0-4 0,0 3 0,0-4 0,0 4 0,0-3 0,0-1 0,0 2 0,0 0 0,0 0 0,0-1 0,0-2 0,0 3 0,0-2 0,0 2 0,0-4 0,0 15 0,0-13 0,0 11 0,0-12 0,0 1 0,0 0 0,0 3 0,0-3 0,0 1 0,0-1 0,0 4 0,0-3 0,0 1 0,0-2 0,0 3 0,0-4 0,0 4 0,0-3 0,0 5 0,0-6 0,0 1 0,0-2 0,0 1 0,0 4 0,0-1 0,0 0 0,0 0 0,0-3 0,0 5 0,3-5 0,-3 2 0,3-3 0,-3 2 0,0-1 0,1 1 0,0-1 0,-1 1 0,5 0 0,-5 0 0,5 1 0,-3-1 0,-1 0 0,1-1 0,-2 0 0,3 1 0,-3-1 0,0 1 0,0-2 0,0 2 0,0-1 0,0 0 0,0 0 0,1 1 0,2 0 0,-1 3 0,2-4 0,-3 2 0,1-2 0,-2 2 0,0-1 0,0-1 0,0 1 0,0-2 0,2 0 0,-2 2 0,4-1 0,-4 1 0,2 0 0,-2-1 0,2-1 0,-1 2 0,0-2 0,-1 2 0,3-1 0,-3 1 0,2-1 0,-2 1 0,0 1 0,0-3 0,0 1 0,0 1 0,0-2 0,2 2 0,-1-1 0,0 1 0,-1-1 0,1 0 0,-1-1 0,3 1 0,-3 1 0,0 0 0,1-1 0,0 1 0,1-1 0,-2-2 0,0-2 0,0-1 0,4-7 0,-1 4 0,0-5 0,2 3 0,1-9 0,8-15 0,-5 9 0,3-10 0,-9 21 0,1-3 0,-3 8 0,3-6 0,-4 10 0,5-7 0,-3 7 0,1-3 0,-3 3 0,3-5 0,-3 6 0,0-3 0,0 2 0,0-2 0,0 1 0,4-2 0,-3 2 0,5-3 0,-4 4 0,1-1 0,-3 2 0,3-3 0,-2 2 0,3-3 0,-1 5 0,-1-2 0,2-1 0,-4 2 0,3-2 0,-3 0 0,1 3 0,1-4 0,2 2 0,-1-2 0,0 3 0,0 0 0,-2 0 0,3-5 0,-3 5 0,6-3 0,-5 2 0,2-2 0,0 3 0,-2-5 0,1 5 0,1 0 0,-4 0 0,5-2 0,-4 2 0,3-2 0,-2 1 0,1 1 0,0 0 0,0-1 0,-1-2 0,1 2 0,0-1 0,2 3 0,-5-2 0,4 1 0,-3-1 0,0 1 0,1 0 0,-2 2 0,2 3 0,-2 1 0,0 0 0,0 2 0,0-3 0,0 7 0,0-3 0,0 3 0,0-3 0,0 2 0,0-5 0,0-1 0,0 2 0,0 2 0,0-2 0,0 0 0,0 1 0,0-2 0,0 2 0,0 1 0,0-3 0,0-2 0,0 1 0,0 0 0,0 1 0,0 1 0,0-3 0,0 3 0,0-2 0,0 3 0,0-4 0,0 1 0,0-1 0,0 5 0,0-5 0,0 2 0,0 1 0,0 0 0,0 1 0,0-2 0,0 0 0,0-1 0,0-1 0,0 2 0,0-2 0,0 2 0,1 0 0,1 1 0,-1-1 0,-1-2 0,0 1 0,0 2 0,0-2 0,0-1 0,0-1 0,0 3 0,0-3 0,0 3 0,0-1 0,0-1 0,0 2 0,0-1 0,0 1 0,0-2 0,0 1 0,0 0 0,0 2 0,0-3 0,0 4 0,0-3 0,0 2 0,0-3 0,0 0 0,0-1 0,3 3 0,-3-2 0,2 3 0,-2-1 0,0 0 0,0-2 0,0 2 0,0-3 0,0 3 0,0-1 0,0-1 0,0 1 0,0-2 0,0 2 0,0-1 0,0 1 0,0-1 0,0-2 0,1-1 0,1-1 0,-1-4 0,-1 0 0,0 2 0,2-15 0,4 7 0,6-24 0,0 14 0,2-7 0,-4 9 0,10-13-2184,-6 4 2184,5 0 0,-13 11-6061,3 3 6061,-7 9 0,8-13 0,-9 16 0,4-10 0,-4 7 0,2-5 0,1 4 1461,-3 2-1461,-1 2 6784,0-3-6784,0 2 0,0-4 0,0 5 0,2-5 0,-2 3 0,3-1 0,-3 2 0,0 1 0,0-1 0,0 1 0,3-5 0,-2 3 0,0 1 0,2-1 0,-3 2 0,3-3 0,0 4 0,2 0 0,-2 0 0,-2-2 0,-1 1 0,1 0 0,2 0 0,-1 1 0,1 2 0,-2-3 0,0 0 0,4-2 0,-3 2 0,3-1 0,-5 1 0,5-1 0,-5 2 0,4-2 0,-2 3 0,-1-2 0,2 2 0,-2-2 0,1 1 0,-1-1 0,-1 1 0,2 1 0,1-1 0,-1 2 0,0 0 0,-2 3 0,0-1 0,0 1 0,0-1 0,0 1 0,0 0 0,0 0 0,0 2 0,0-2 0,2 6 0,-2-5 0,1 6 0,-1-5 0,0 0 0,0 1 0,0 2 0,0 1 0,0-2 0,0-3 0,0 3 0,0-5 0,0 7 0,0-6 0,0 3 0,0-2 0,0 2 0,0-2 0,0 1 0,0 1 0,0-1 0,0 2 0,0-4 0,0 0 0,0 3 0,0-3 0,3 2 0,-3-1 0,3 1 0,-3-1 0,0 2 0,0-3 0,0 4 0,0-4 0,0 2 0,0-3 0,0 5 0,0-5 0,0 5 0,0-5 0,0 6 0,0-6 0,0 5 0,0-5 0,0 2 0,0-1 0,0 0 0,0 0 0,0 4 0,0-3 0,0 1 0,0-2 0,0 2 0,0-2 0,0 2 0,0-4 0,0 4 0,0-3 0,0 4 0,0-4 0,0 1 0,0 0 0,0 3 0,0-4 0,2 3 0,-1 0 0,2 3 0,-3-4 0,0 1 0,0-1 0,0 1 0,0-3 0,0 3 0,0-2 0,0 4 0,0-4 0,0-1 0,0 1 0,0 1 0,0 1 0,0 1 0,0-1 0,0 0 0,0-2 0,1 1 0,2-3 0,-2 4 0,2-1 0,-1 1 0,-2-1 0,4 0 0,-3-2 0,0 3 0,2-2 0,-3 1 0,2-3 0,0 3 0,-1-1 0,2 1 0,-1-1 0,-2-1 0,0 1 0,0 1 0,0-2 0,0 2 0,0 0 0,0-3 0,0 2 0,0 2 0,0-3 0,1 3 0,1-2 0,-1-1 0,-1 1 0,0-1 0,2 1 0,-2 0 0,3 0 0,0-1 0,-3 0 0,1 1 0,-1-1 0,0 0 0,0 1 0,0 0 0,0-1 0,1 0 0,0-1 0,1 0 0,-2 2 0,0-1 0,0 1 0,2-1 0,-2 1 0,3-2 0,-3 0 0,0 2 0,0 0 0,0-3 0,0-3 0,0-1 0,1 0 0,0-1 0,0 1 0,2 1 0,-3 0 0,4-4 0,0 0 0,2-6 0,-2 6 0,1-5 0,-4 9 0,7-9 0,-7 8 0,4-7 0,-5 7 0,1-3 0,1 3 0,-2-1 0,0 1 0,0 0 0,2 1 0,2-2 0,-1 2 0,3-6 0,-6 6 0,6-6 0,-3 5 0,1-3 0,1 2 0,-3-2 0,1 4 0,2-2 0,-3 1 0,2-3 0,0 2 0,0-1 0,-2 2 0,5 0 0,-6 1 0,1-3 0,1 4 0,-3-2 0,4 3 0,-3-4 0,3 1 0,-2-4 0,1 6 0,-3-2 0,0 0 0,2 2 0,-2-1 0,3 1 0,0 0 0,-3 1 0,2-1 0,-2-1 0,1 0 0,1 1 0,-1-1 0,1 1 0,-2-1 0,3 1 0,-2-1 0,1-1 0,-2 2 0,2-2 0,-2 4 0,3-2 0,-3-1 0,1-1 0,0 0 0,0 1 0,-1 1 0,0 0 0,0-2 0,0 1 0,0 0 0,3 0 0,-1 1 0,0-1 0,2-3 0,-3 2 0,0-1 0,2-2 0,-1 4 0,1-2 0,-2 1 0,-1 2 0,1 0 0,2-2 0,-1 0 0,0-1 0,-2 4 0,2-3 0,-2 2 0,3-1 0,-3 2 0,2-2 0,-2 1 0,3 2 0,-3 1 0,0 1 0,0 1 0,0 1 0,1 0 0,0-1 0,2 0 0,1 5 0,-3-5 0,0 4 0,-1-3 0,3 1 0,-3-3 0,2 7 0,-2-5 0,0 9 0,0-10 0,0 5 0,0-5 0,0 3 0,0-2 0,0-2 0,3 2 0,-3-1 0,1 2 0,-1 1 0,0-2 0,0 3 0,0-4 0,1 3 0,2-4 0,2 0 0,-2 2 0,0 0 0,-3 0 0,2-1 0,-1 0 0,0 3 0,0-3 0,2 2 0,-3-4 0,2 4 0,-2-4 0,0 3 0,0-1 0,3 2 0,-3-1 0,3 2 0,-3-3 0,0 0 0,0-1 0,1 3 0,0-3 0,2 5 0,-2-4 0,1 3 0,2-1 0,-4 0 0,4 1 0,-4 0 0,3 1 0,-1-2 0,3 4 0,-2-4 0,1-1 0,-2 2 0,-1-2 0,2 1 0,-3-3 0,0 3 0,1 2 0,0-2 0,2 2 0,-3-3 0,3 0 0,-3-4 0,0 3 0,0-1 0,0 1 0,0-1 0,2 1 0,-2-2 0,3 3 0,-3-3 0,0 3 0,0-4 0,0-4 0,0 3 0,0-8 0,2 1 0,-1-2 0,6-5 0,5-22 0,-1 9 0,0-1-1678,-1 5 1,-1 1 1677,4-7 0,-3 2 0,0 6 0,3-7 0,-8 11 0,5-3 0,-9 9 0,6-1 0,-1-7 0,0 6-5672,-2-6 5672,0 13 0,-4 0 0,0 4 2243,2-3-2243,2 0 0,0-1 0,0 0 6784,-4 3-6784,4-1 0,-3 4 0,4-11 0,-5 8 0,4-6 0,-4 6 0,0-2 0,0 0 0,0 1 0,0-1 0,0 4 0,0-2 0,0-2 0,0 1 0,0 0 0,0-2 0,0 2 0,1 3 0,0-1 0,-1 1 0,0-1 0,3 2 0,-1 0 0,2-1 0,-1 1 0,1 0 0,-2-2 0,2 2 0,1 1 0,-1-3 0,1 1 0,-4-1 0,3 2 0,-4 1 0,3 3 0,-3-1 0,0 2 0,0-3 0,0 2 0,0 4 0,2-3 0,-2 0 0,3 4 0,-3-3 0,0 2 0,0-2 0,0-1 0,0 1 0,0-2 0,0 4 0,0-4 0,0 1 0,0-3 0,0 3 0,0 1 0,0 0 0,0 0 0,0 1 0,0-3 0,0 1 0,0-2 0,0 0 0,0 0 0,0 1 0,0-1 0,0 4 0,0-3 0,0 2 0,0-2 0,0 3 0,0-3 0,0 0 0,0 0 0,0 3 0,0-3 0,0 2 0,0-3 0,0 7 0,0-6 0,0 6 0,0-6 0,0 5 0,0-5 0,0 6 0,0-4 0,0 2 0,0-3 0,0 1 0,0-1 0,0 0 0,0 0 0,0 2 0,0-2 0,0 2 0,0-1 0,0 1 0,0 1 0,0-5 0,0 5 0,0-5 0,2 3 0,-2 0 0,3 2 0,-2-3 0,0-2 0,1 2 0,-2-2 0,0 1 0,2 1 0,-2-3 0,3 3 0,-3 1 0,1-1 0,0-2 0,0 1 0,-1 1 0,0-2 0,4 5 0,-4-4 0,3 1 0,-1 2 0,0-2 0,3 5 0,-4-4 0,4 4 0,-5-6 0,3 0 0,-3 0 0,0 0 0,0-1 0,0 2 0,0-3 0,0 2 0,0-1 0,0 1 0,0-1 0,0 1 0,1-1 0,0 0 0,-1 3 0,0-3 0,0 2 0,0-3 0,0 3 0,0-3 0,0 3 0,0-1 0,0-2 0,0 2 0,0-1 0,0 1 0,3 0 0,-3 0 0,2 2 0,-1-2 0,1 0 0,-1 0 0,-1-2 0,0 2 0,0 3 0,0-1 0,2-2 0,-2 2 0,3-1 0,-3-2 0,0 1 0,0 1 0,1-2 0,-1 2 0,3 0 0,-3-2 0,1 3 0,0-2 0,1 1 0,0 2 0,-2-1 0,3-2 0,-3 0 0,0 0 0,0 3 0,1-3 0,0 2 0,1-3 0,0 0 0,-2 0 0,1 2 0,-1-1 0,3-2 0,-1 0 0,0 0 0,0 2 0,1 0 0,-3-1 0,4 1 0,-3-1 0,1-1 0,-2 1 0,3 0 0,-3 1 0,1-1 0,2 2 0,2 0 0,-1-2 0,-2 1 0,-1 0 0,-1-3 0,0-3 0,0 0 0,0-3 0,0 2 0,0-2 0,0 2 0,0 0 0,0-2 0,0 2 0,0 2 0,0-2 0,0-3 0,0 4 0,0-7 0,0 4 0,0-2 0,0 4 0,0-4 0,0 6 0,0-3 0,0 2 0,0-1 0,3 0 0,-1 1 0,1 0 0,-2-3 0,-1 3 0,0-6 0,0 5 0,0-2 0,3 2 0,-3 3 0,2-3 0,-2-2 0,2 2 0,-1-1 0,-1 1 0,0-2 0,4-2 0,-4 2 0,4-1 0,-4 4 0,0 0 0,1-2 0,0 3 0,0-6 0,2 5 0,-2-4 0,2 3 0,-2-1 0,-1 2 0,2-2 0,-2 3 0,7-6 0,-6 4 0,4-2 0,-5 3 0,4 0 0,-1 0 0,-1 1 0,1-1 0,-3-1 0,0 2 0,3-2 0,-1 0 0,0-1 0,1 0 0,-3 1 0,4 2 0,-2-1 0,1 0 0,0 0 0,-1 0 0,0-1 0,2 3 0,-3-3 0,3 2 0,-1-2 0,-1 1 0,1 1 0,-2 1 0,3-3 0,-2 1 0,2-2 0,-1 3 0,-2-1 0,2 2 0,-3-2 0,3 1 0,0-1 0,2 1 0,-1-1 0,0 1 0,-2-2 0,2 2 0,-2 0 0,1-1 0,0 1 0,-1 1 0,1-2 0,0 0 0,0 2 0,2 0 0,-4 3 0,1 0 0,0 5 0,-2-4 0,3 3 0,-3-1 0,0-1 0,0 2 0,0 2 0,0-4 0,0 5 0,0-7 0,2 3 0,-2-1 0,4 1 0,-3-2 0,3 3 0,-4-2 0,1 4 0,-1-6 0,0 6 0,0-6 0,0 2 0,0-1 0,0 3 0,0-1 0,0-1 0,0-2 0,0 3 0,0-1 0,0 0 0,0-1 0,0 2 0,0-3 0,0 3 0,0-2 0,0-1 0,0 1 0,0 3 0,0-3 0,0 4 0,0-3 0,0 1 0,0-2 0,0 2 0,0-1 0,0 2 0,0-3 0,0 2 0,0-3 0,-1 7 0,1-6 0,-2 3 0,2-2 0,0 1 0,0-3 0,0 1 0,0 1 0,0 0 0,0 1 0,0-3 0,0 1 0,0-2 0,0 2 0,0-1 0,0 1 0,0-1 0,0 1 0,0 1 0,0-2 0,0 2 0,0-2 0,0 0 0,0 0 0,0 1 0,0-1 0,0 0 0,0 0 0,0-1 0,0 2 0,0-3 0,2-1 0,-2-3 0,3 1 0,-2-2 0,4-1 0,-5 3 0,10-14 0,-4 4-520,7-11 520,-4 9 0,-3-2 0,3 3 0,0-6 0,-4 6-33,8-8 33,-13 15 0,11-11 0,-7 9 0,-1-1 0,-1 2 0,0-1 0,-1 4 0,0-9 0,3 7 520,-4-5-520,4 6 33,-4-2-33,0 6 0,0-3 0,0 2 0,0-2 0,0 1 0,0-1 0,0 3 0,0-4 0,0 3 0,0 0 0,1 1 0,0-2 0,1 1 0,-2 1 0,0 0 0,1 0 0,-1-1 0,4 1 0,-2 1 0,1-3 0,-1 2 0,-2 1 0,0-1 0,3-1 0,-1 1 0,0-1 0,1-1 0,-3 2 0,3-1 0,-3 1 0,1-2 0,0 3 0,3-3 0,-4-1 0,4-2 0,-3 4 0,7-3 0,-6 3 0,5-4 0,-6 5 0,3-2 0,-2 0 0,4-2 0,-6 5 0,3-6 0,-3 5 0,4-2 0,-4 1 0,3 1 0,-2-1 0,0 1 0,0-1 0,-1 1 0,0-1 0,3 1 0,-3-1 0,3 3 0,-3-1 0,0 2 0,2 4 0,-1 0 0,1 0 0,-2-1 0,0 2 0,0-1 0,2 3 0,-1-2 0,2 2 0,-3 2 0,0-6 0,0 9 0,3-8 0,-3 2 0,2-3 0,-2 1 0,1 0 0,1 0 0,1 3 0,1 1 0,0-1 0,-1 0 0,-3-1 0,0 0 0,0-2 0,0-1 0,0-1 0,0 3 0,0-2 0,0 2 0,0-1 0,0-3 0,0 0 0,0 2 0,0 0 0,0 0 0,0-1 0,0 0 0,0 0 0,0-1 0,0 2 0,0 1 0,0-3 0,0 2 0,0-1 0,0 2 0,0-3 0,0 4 0,0-4 0,0 4 0,0-3 0,0 1 0,0-2 0,0 3 0,0-2 0,0 1 0,0-2 0,0 3 0,0-3 0,0 3 0,0-2 0,0 4 0,0-5 0,0 7 0,0-6 0,0 3 0,1-2 0,1 2 0,1-1 0,-2 6 0,2-6 0,-3 2 0,2-3 0,0 1 0,-1-1 0,0-2 0,2 2 0,-3 1 0,3-1 0,-1 1 0,0-4 0,1 3 0,-1-1 0,2 3 0,-1-3 0,-1-1 0,1 1 0,-3 1 0,1-2 0,0 2 0,-1-3 0,0 3 0,0-1 0,0 2 0,0-3 0,0 1 0,3 1 0,-3-3 0,2 3 0,-2-1 0,0 3 0,0-3 0,0 0 0,0-1 0,0 1 0,2-1 0,-1 1 0,0 0 0,-1-1 0,0-1 0,0 7 0,3-5 0,-3 2 0,2-7 0,-2 2 0,0-2 0,0-1 0,0 2 0,0-2 0,1-3 0,-1 4 0,4-7 0,0 2 0,1-8 0,-1 7 0,1-9 0,-5 9 0,8-10 0,-7 13 0,3-9 0,-3 10 0,-1-6 0,3 5 0,-3-4 0,0 6 0,0-5 0,0 4 0,0-1 0,0 4 0,1-2 0,0 1 0,0-1 0,-1 2 0,0-2 0,0 1 0,0 1 0,0-2 0,0 0 0,0 1 0,0-1 0,0 2 0,0-1 0,0-1 0,3 2 0,-3-2 0,2 1 0,-2-1 0,2 1 0,-1 0 0,3 0 0,-3-1 0,3 1 0,-2-2 0,3 1 0,-2 1 0,0 1 0,0-2 0,-1 0 0,4 0 0,-2-1 0,0 1 0,1 1 0,-1-1 0,-2 2 0,3-2 0,0 1 0,0-1 0,2 2 0,-6-1 0,3 0 0,-3 1 0,3 0 0,-2-2 0,2 1 0,-1-1 0,0 2 0,-3-2 0,4 2 0,-1-1 0,2 0 0,-3 1 0,1-2 0,0 1 0,-1-1 0,2 0 0,-2-1 0,2 2 0,-1-1 0,1 0 0,-2 1 0,2-2 0,-2 1 0,1 1 0,-2 0 0,3 0 0,-1-2 0,2 2 0,-3-2 0,-1 2 0,-1 0 0,0 2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6:46:48.532"/>
    </inkml:context>
    <inkml:brush xml:id="br0">
      <inkml:brushProperty name="width" value="0.05" units="cm"/>
      <inkml:brushProperty name="height" value="0.05" units="cm"/>
      <inkml:brushProperty name="color" value="#66CE00"/>
    </inkml:brush>
  </inkml:definitions>
  <inkml:trace contextRef="#ctx0" brushRef="#br0">0 395 24575,'0'-3'0,"3"1"0,-2 0 0,1 0 0,1-1 0,-3 2 0,2 0 0,1-2 0,1 1 0,-2 0 0,1-1 0,1 0 0,-3 1 0,3 0 0,1 0 0,-3 1 0,0-2 0,-2 0 0,2 1 0,-2 1 0,3-2 0,-1 2 0,1 0 0,1-2 0,-2 0 0,1 2 0,-1-4 0,-2 3 0,3-1 0,-3 1 0,4-1 0,-2-1 0,4-1 0,-3 1 0,0 0 0,-1 2 0,1-3 0,0 2 0,-3 0 0,2 1 0,0 0 0,-2-2 0,3 0 0,-3 0 0,0 0 0,1 2 0,0-3 0,-1 2 0,0 1 0,0-2 0,0 1 0,0 1 0,0-3 0,0 2 0,3-3 0,-3 5 0,2-4 0,0 2 0,-1-1 0,0 3 0,-1-3 0,0 3 0,0-3 0,0 2 0,3-1 0,-3 0 0,1 1 0,-1 1 0,0-1 0,3 0 0,-3-1 0,1 2 0,-1-2 0,0 1 0,0-3 0,0 2 0,0-2 0,0 3 0,0-1 0,0 1 0,0-2 0,0 0 0,0-1 0,1 1 0,0-1 0,1 5 0,-2-5 0,0 1 0,0 0 0,0 2 0,0 1 0,0-1 0,0 0 0,2-3 0,-2 1 0,3-1 0,-3 4 0,1-2 0,0 0 0,0 3 0,-1 3 0,0 0 0,0 0 0,0 1 0,0-1 0,0 0 0,0 0 0,0 6 0,0 0 0,0 12 0,0-5 0,6 9 0,-5-15 0,4 3 0,-5-9 0,0 1 0,0 0 0,2 4 0,2-2 0,0 2 0,-3-4 0,-1-2 0,3 3 0,1 4 0,-1-2 0,3 6 0,-5-12 0,0 7 0,0-5 0,3 8 0,1-9 0,0 9 0,-3-8 0,4 6 0,-2-4 0,-2 3 0,2-3 0,-4-2 0,0 1 0,0 0 0,1 0 0,1 2 0,1-2 0,0 1 0,0-3 0,-2 2 0,0-1 0,0-1 0,2 1 0,-3 0 0,1 0 0,0 2 0,1-3 0,-1-1 0,-1 1 0,2-1 0,-2 0 0,2 0 0,-2 1 0,0-2 0,0 1 0,0 1 0,0-2 0,0 2 0,0-1 0,0 1 0,0-1 0,0 1 0,0-2 0,0 2 0,0-2 0,0 0 0,0 2 0,0-1 0,0 1 0,0-2 0,0 2 0,0-1 0,2 0 0,1-1 0,-1 1 0,0 0 0,-2 0 0,0 1 0,0-1 0,0 0 0,1-4 0,-1 0 0,2-1 0,0 2 0,-1-2 0,3 3 0,-4-2 0,4 1 0,-2-2 0,1 2 0,2-2 0,-3 1 0,2 0 0,-4 0 0,4-1 0,-2 1 0,0 0 0,2-1 0,-4 1 0,3 1 0,-1-3 0,-1 2 0,1-1 0,-2 1 0,4-1 0,-4-1 0,2 2 0,-1 1 0,0-2 0,3 0 0,-2 2 0,1-3 0,1 2 0,-4-1 0,2 0 0,-2 1 0,3 0 0,-1 0 0,0 1 0,0-1 0,1-1 0,-3 1 0,1 0 0,0 0 0,1-1 0,0 2 0,-2-2 0,1 1 0,1-1 0,-1 1 0,0-1 0,-1 2 0,0-2 0,0 1 0,0 1 0,3-1 0,-3-1 0,1 0 0,-1-1 0,0 2 0,2-2 0,-2 1 0,4 0 0,-2 0 0,-1-1 0,-1 2 0,0-3 0,1 2 0,2-2 0,-1 2 0,-1 0 0,-1 0 0,0-2 0,3 2 0,-3 0 0,1 0 0,-1 2 0,3-2 0,-3 1 0,4-1 0,-4 2 0,1 1 0,-1 1 0,2 2 0,-2 1 0,3-3 0,-3 1 0,0 1 0,0-2 0,0 2 0,0-1 0,1 1 0,0 1 0,3-2 0,-4 3 0,2-2 0,-2 1 0,0-2 0,2-1 0,-2 3 0,1-1 0,1-1 0,-1 1 0,0-1 0,-1 1 0,0-2 0,0 2 0,0-1 0,0 1 0,0-1 0,3 2 0,-3-1 0,2-1 0,-2 1 0,0-1 0,2 1 0,-1 1 0,0-2 0,-1 1 0,0-2 0,0 1 0,0 1 0,0-2 0,0 2 0,0-1 0,0 0 0,0 0 0,0-1 0,0 1 0,0 0 0,0 1 0,0-2 0,0 2 0,0-3 0,3-2 0,-3 0 0,2-1 0,-2 1 0,0 0 0,3 1 0,-3-1 0,0-1 0,5 1 0,-3-1 0,6 0 0,-7 1 0,0 1 0,2-2 0,-2 2 0,1-2 0,-1 1 0,1 1 0,-2-1 0,4 1 0,-3-2 0,1 1 0,-1 2 0,1-4 0,2 2 0,-1-1 0,-2 0 0,2 2 0,-1-1 0,1-1 0,-1 2 0,2-2 0,-3 1 0,3-1 0,-4 1 0,4-1 0,-4 1 0,2 0 0,1 0 0,0-2 0,-1 1 0,-2 0 0,1 1 0,2-1 0,-1 1 0,0 0 0,-1-2 0,-1 3 0,4-4 0,-3 2 0,0 2 0,-1-2 0,3 1 0,-3-1 0,2-1 0,-2 3 0,0-1 0,2-1 0,0 2 0,1-2 0,-3-1 0,0 3 0,0-1 0,0-1 0,2 2 0,-2-2 0,4 1 0,-3-1 0,1 1 0,-2-1 0,0 2 0,2-2 0,1 1 0,-1 1 0,0-1 0,-1 0 0,-1-1 0,2 2 0,-2-3 0,0 2 0,0-1 0,0 2 0,0 1 0,2 1 0,-2 2 0,2 0 0,-2-1 0,0 0 0,0 1 0,0-1 0,0 0 0,0-1 0,0 1 0,0 0 0,0 0 0,0 1 0,0-2 0,0 1 0,0 1 0,0-2 0,0 1 0,0 1 0,0-1 0,0 1 0,0 0 0,0 0 0,0-1 0,0 2 0,0 3 0,0 0 0,0 2 0,0 0 0,0-2 0,0 0 0,0-4 0,0 1 0,0 0 0,0-1 0,0 0 0,0 0 0,0 1 0,0-2 0,0 3 0,0-3 0,0 3 0,0-4 0,0 5 0,0-3 0,0 1 0,0-3 0,0 3 0,0-3 0,0 5 0,0-3 0,0 2 0,0-3 0,0 1 0,0 0 0,0 0 0,0 0 0,0-1 0,0 1 0,1-1 0,1 2 0,-1 0 0,-1-1 0,0 2 0,0-4 0,0 3 0,0-3 0,0 3 0,0-2 0,0 0 0,0 0 0,0 1 0,0-2 0,0 4 0,3-4 0,-3 3 0,2-1 0,-2-1 0,0 0 0,0 0 0,0 1 0,0-1 0,0-1 0,1 3 0,-1-1 0,2-1 0,-2 1 0,0-2 0,0 3 0,2-2 0,-2 1 0,3 1 0,-3-3 0,1 3 0,-1-2 0,2 5 0,-2-5 0,0 1 0,2-2 0,-1 3 0,3-2 0,-4 6 0,1-5 0,0 2 0,1-3 0,1 3 0,-3-2 0,3-1 0,-2 1 0,-1 1 0,4 0 0,-3-1 0,1 0 0,-2-2 0,0 2 0,1-2 0,-1 0 0,2 1 0,-2-2 0,0-2 0,0 0 0,0-2 0,0 0 0,2-1 0,0 1 0,1-1 0,3-9 0,-1 0 0,4-7 0,0 0 0,5 2 0,-5 0 0,0 3 0,-4 6 0,-3 2 0,1-6 0,2-3 0,-1 5 0,0-5 0,-4 13 0,2-6 0,-1 7 0,2-6 0,-1 5 0,1 1 0,-1-3 0,0 0 0,0 4 0,-2-7 0,3 7 0,-2-3 0,2 4 0,-1-3 0,1 1 0,-3-1 0,0 2 0,1-2 0,-1 2 0,3-4 0,-1 4 0,1-1 0,-1 1 0,-2-1 0,1 2 0,1 0 0,-1-2 0,-1-1 0,2 2 0,-2-3 0,3 2 0,0-2 0,-1 1 0,2-2 0,-4 5 0,4-4 0,-3 2 0,3-2 0,-4 1 0,1-2 0,0 3 0,1-3 0,-1 3 0,1-2 0,-2 3 0,2-5 0,-2 5 0,0-2 0,0 3 0,0-4 0,0 1 0,0 0 0,0 2 0,0-2 0,0 1 0,0-1 0,0 2 0,0-3 0,0 4 0,2-6 0,-2 3 0,3-1 0,-3 4 0,0-3 0,0 2 0,0-2 0,0 1 0,1-2 0,0 3 0,1-3 0,-2 2 0,0-2 0,0 3 0,0-4 0,1 4 0,-1-2 0,2 0 0,-2 1 0,0 0 0,2-2 0,-1 2 0,0 0 0,-1-1 0,0 2 0,0-1 0,0 0 0,0 1 0,0 0 0,0 0 0,0-2 0,0 1 0,0-2 0,0 3 0,0-1 0,0 1 0,0-1 0,0 2 0,0-4 0,3 2 0,-3 0 0,1 0 0,-1 0 0,0 1 0,0-3 0,0 2 0,3-1 0,-3 2 0,2-1 0,-2 2 0,1-1 0,-1-1 0,2 2 0,-2-2 0,0 1 0,0-1 0,0 2 0,2 0 0,-2-2 0,3 2 0,-2 0 0,0-2 0,1 4 0,-2 1 0,0 0 0,0 1 0,0-2 0,0 1 0,0 2 0,0 0 0,0 0 0,0 0 0,0 3 0,0-3 0,0 5 0,0-6 0,0 4 0,0-3 0,2 1 0,-2-2 0,1 0 0,-1 1 0,3 0 0,-3 2 0,2 1 0,0-4 0,-1 1 0,-1-1 0,2 3 0,-2-1 0,3-1 0,-2 1 0,1 1 0,-1-2 0,-1 10 0,0-10 0,0 10 0,0-11 0,0 4 0,0-3 0,0 1 0,0-2 0,0 0 0,0 2 0,0 1 0,0-3 0,0 2 0,0-2 0,0 2 0,0-2 0,0-1 0,0 2 0,0 0 0,0 0 0,0 2 0,0-5 0,0 6 0,0-5 0,0 6 0,0-6 0,0 7 0,0-5 0,0 1 0,0-2 0,0 2 0,0-4 0,0 4 0,0-2 0,0-1 0,0 1 0,0-1 0,0 1 0,0-1 0,0 2 0,0 1 0,2-1 0,-2 1 0,3-2 0,-3 2 0,0-3 0,0 3 0,0-2 0,0-1 0,0 1 0,0-1 0,0 1 0,2 2 0,-2-2 0,0 2 0,2-4 0,-1 1 0,0 2 0,-1 0 0,0 0 0,0-2 0,0 1 0,3 1 0,-3 0 0,2-1 0,-2 1 0,0-3 0,0 3 0,0-1 0,0-2 0,2 2 0,-1-1 0,3 2 0,-4-3 0,1 3 0,-1-1 0,0-2 0,1 1 0,-1 1 0,3-1 0,-3 0 0,0 0 0,1 3 0,0-2 0,1 1 0,-2-2 0,0-1 0,2 1 0,-2-2 0,3 0 0,-2-2 0,1 1 0,2-1 0,0-1 0,-1 2 0,0-2 0,-3 1 0,4-1 0,-3 2 0,2 0 0,1-1 0,-4 0 0,5 2 0,-4-3 0,2 1 0,-1-1 0,1 2 0,2-2 0,-3 1 0,2 2 0,-4-3 0,4 1 0,-3 1 0,3-1 0,-1 1 0,-1-2 0,-1 1 0,1 1 0,2-2 0,-3 2 0,0-2 0,4-2 0,0-4 0,2 2 0,-4-3 0,-1 8 0,-2 0 0,2-1 0,-2-2 0,3 3 0,-2-2 0,-1 3 0,5-2 0,-5 0 0,3 1 0,-3-1 0,2 0 0,-1 0 0,1 1 0,1 0 0,0 0 0,0-2 0,-2 3 0,0-3 0,-1 1 0,4 2 0,-4-2 0,4 0 0,-3 1 0,0 0 0,2-1 0,-3 2 0,2-3 0,-2 2 0,2-3 0,-1 2 0,1-1 0,2 2 0,-4-1 0,4-1 0,-3 1 0,3-1 0,-4 1 0,3 1 0,-2 0 0,3 1 0,-4 1 0,1 0 0,-1 3 0,0-1 0,0 3 0,0-2 0,0-1 0,0 2 0,0-1 0,0 1 0,0-2 0,0 2 0,0 1 0,0-2 0,3 0 0,-3 0 0,2-2 0,-2 3 0,0-2 0,0 2 0,1-2 0,1 3 0,-1-3 0,-1 2 0,0-1 0,0-1 0,0 1 0,0-1 0,0 1 0,0-1 0,0 1 0,0-1 0,0 0 0,0 0 0,0 1 0,0 0 0,0 0 0,0 1 0,0-2 0,0 3 0,0-2 0,0 2 0,0-2 0,0 0 0,0-1 0,0-1 0,0 1 0,0 2 0,0-1 0,0 1 0,0-2 0,0-1 0,0 1 0,0 0 0,0 1 0,0-2 0,0 2 0,0-1 0,2 1 0,-2-2 0,2 0 0,-2 2 0,0-2 0,0 2 0,0-1 0,0 1 0,1 0 0,0-1 0,0 1 0,-1-3 0,3 0 0,-3-2 0,3 1 0,-2-2 0,1 1 0,1-1 0,-1 1 0,1-2 0,1 0 0,3-2 0,2-1 0,0 0 0,-2 2 0,-4 1 0,0 1 0,3-1 0,-4 2 0,1-3 0,0 2 0,3-2 0,-3 3 0,2-2 0,-3 1 0,1-1 0,1 3 0,-3-3 0,2 2 0,-1 2 0,1-3 0,-1 2 0,2-2 0,-2 2 0,1 0 0,-2 0 0,-1-2 0,0 2 0,3-2 0,-3 2 0,2-1 0,1-1 0,2-1 0,-2 3 0,2-3 0,-4 2 0,5-1 0,-1-1 0,-1 2 0,-3-2 0,3 0 0,-1 2 0,-1-1 0,2 2 0,-1-3 0,-1 1 0,1 0 0,-3 0 0,3 2 0,-3 1 0,3 0 0,-3 1 0,0 2 0,0-1 0,0 1 0,0-1 0,0 2 0,0-1 0,1 4 0,1-3 0,-1 7 0,3-4 0,-3 0 0,1 2 0,1-1 0,-3-4 0,0 1 0,1-1 0,2 1 0,-1-2 0,1 4 0,-3-6 0,0 4 0,1-4 0,-1 3 0,3-1 0,-3 2 0,0-4 0,0 4 0,1-4 0,0 3 0,-1-1 0,3 1 0,-3-1 0,4 2 0,-3-2 0,0 2 0,-1-2 0,0 2 0,0-3 0,5 6 0,-4-3 0,5 1 0,-4-3 0,2 3 0,-2-3 0,1-1 0,-2 1 0,-1 1 0,1-1 0,-1 1 0,0 0 0,0-4 0,3 3 0,-3 0 0,4-1 0,-4 3 0,2-3 0,-2 1 0,0-2 0,0 3 0,0-2 0,0 3 0,0-2 0,0 0 0,0-2 0,0 1 0,0 0 0,0 0 0,0 1 0,0-2 0,0 2 0,0-1 0,0-1 0,0 1 0,0 0 0,0-1 0,0 2 0,0-1 0,0 1 0,0-2 0,0 2 0,0-2 0,0 0 0,0 2 0,0-1 0,0 0 0,0 0 0,0 1 0,0-3 0,2 0 0,-1-3 0,3 1 0,-3-1 0,4-2 0,5-4 0,-6 3 0,6-4 0,-6 5 0,1-3 0,1 3 0,2-4 0,-5 5 0,4-3 0,-7 4 0,4-2 0,-4 4 0,5-4 0,-4 2 0,4-1 0,-2 2 0,0-1 0,0 2 0,-1-4 0,0 2 0,-1-3 0,2 5 0,1-3 0,-2 1 0,3-2 0,-2 3 0,-1-2 0,-2 3 0,4-1 0,-4 0 0,4-2 0,-3 2 0,1-4 0,0 5 0,1-3 0,-1 1 0,2-3 0,-4 5 0,3-4 0,-3 4 0,2-5 0,-1 3 0,1-3 0,-1 4 0,-1-3 0,0 3 0,2-3 0,-2 2 0,2 1 0,-2 0 0,1-1 0,0-1 0,3-1 0,-4 2 0,3-1 0,-3 3 0,0-2 0,0 1 0,0 1 0,0-2 0,0 1 0,0-1 0,0 3 0,1-2 0,-1-1 0,2 2 0,0-4 0,-1 2 0,0-1 0,0 3 0,-1 0 0,3-2 0,-3 1 0,0-1 0,0 2 0,1-2 0,1 1 0,-1 1 0,-1-1 0,0 0 0,2 0 0,-2 2 0,3 2 0,-3 2 0,0-1 0,0 2 0,0-2 0,0-1 0,0 5 0,0-3 0,0 7 0,0-10 0,0 7 0,0-6 0,0 4 0,0-5 0,0 5 0,0-5 0,0 2 0,0 1 0,0-2 0,0 1 0,0-1 0,0 3 0,0-2 0,0 3 0,0-4 0,0 3 0,1-3 0,-1 3 0,3-2 0,-3-2 0,0 2 0,0-1 0,0 1 0,0 2 0,0-3 0,0 2 0,0-1 0,0 2 0,0-3 0,0 5 0,0-6 0,0 4 0,0-2 0,0 0 0,0 0 0,1 1 0,-1-2 0,1 3 0,-1-3 0,0 1 0,3 0 0,-3-2 0,2 2 0,-2-1 0,0 1 0,0-1 0,2 0 0,-1 0 0,3 1 0,-2-2 0,1 2 0,-1 0 0,2-1 0,-1 0 0,-1 1 0,2-2 0,-1 1 0,-1 0 0,1-2 0,0 1 0,-3 0 0,3-1 0,-1-2 0,1-3 0,0-2 0,0 2 0,-3 4 0,5-5 0,2-6 0,-5 6 0,6-6 0,-4 5 0,1-2 0,-1 4 0,1-3 0,-3 4 0,1 2 0,-1-2 0,0 0 0,-2 2 0,1-2 0,-1 1 0,1 2 0,0-1 0,1-2 0,0 3 0,-2-2 0,3 0 0,-3 1 0,0 1 0,0-1 0,0 0 0,0 1 0,0-2 0,0-1 0,0 2 0,0-3 0,0 5 0,0-3 0,0 1 0,0 0 0,0-3 0,0 3 0,1-2 0,0 1 0,1 1 0,-2-1 0,0 1 0,0 0 0,0 0 0,0-1 0,0 2 0,0 1 0,2 0 0,-2 1 0,3 3 0,-3-1 0,2 0 0,-2 0 0,0 2 0,0-1 0,0 4 0,0-6 0,0 2 0,0 0 0,1 2 0,2-1 0,0 1 0,-1 0 0,3 4 0,-5-8 0,4 8 0,-4-7 0,0 1 0,0-2 0,0 2 0,0-1 0,3 2 0,-3-3 0,2 3 0,-2-1 0,0 2 0,0-2 0,1 1 0,-1-2 0,3 3 0,-3-5 0,1 7 0,0-4 0,1 1 0,-2-2 0,0 0 0,0 0 0,0 1 0,0-2 0,0 1 0,0 3 0,0-2 0,0 4 0,0-6 0,2 7 0,-2-6 0,7 4 0,-5-4 0,1 3 0,-1-5 0,-2 2 0,1-2 0,1 0 0,-2 2 0,0-1 0,0 1 0,2 1 0,-2-3 0,7 3 0,-7-2 0,6 3 0,-4-2 0,0 0 0,-1-1 0,2-1 0,-1 1 0,2 0 0,0-1 0,0-1 0,-1-1 0,2-1 0,-1 0 0,0 0 0,-3-1 0,2-1 0,-2 3 0,4-4 0,-2 3 0,3-6 0,-5 4 0,8-7 0,-8 6 0,10-13 0,-6 12 0,1-6 0,-5 7 0,4-5 0,-1 5 0,6-13 0,-6 14 0,4-11 0,-6 11 0,2-5 0,2 2 0,-3 3 0,2-5 0,-4 5 0,2-1 0,-2 0 0,0 1 0,2-1 0,0 0 0,0-3 0,0 5 0,-2-1 0,0 0 0,-1 0 0,3 0 0,-3 2 0,0 1 0,1-2 0,1 1 0,1-2 0,0 1 0,-1 1 0,0-2 0,-2 3 0,0-3 0,0 1 0,0-1 0,0 2 0,0-2 0,0 3 0,0-6 0,0 5 0,2-6 0,-2 4 0,3-2 0,-3 4 0,0-3 0,0 2 0,2-6 0,0 7 0,0-2 0,-2-1 0,3 2 0,-2-2 0,4 1 0,-2 0 0,-1 2 0,3-6 0,-2 4 0,2-1 0,-3 0 0,1 3 0,1-2 0,-3 1 0,3 2 0,-2-4 0,1 3 0,1-4 0,-2 4 0,2-1 0,-2 2 0,2-1 0,0-2 0,-1 1 0,0 1 0,-3-1 0,3 1 0,-2 0 0,2-1 0,-1 1 0,0 0 0,-1-1 0,0 2 0,3-2 0,-2 1 0,0 1 0,0-1 0,-2 0 0,0 2 0,0 1 0,0 3 0,0-2 0,0 0 0,0 1 0,0 0 0,0 1 0,0-2 0,0 6 0,0-4 0,0 11 0,0-11 0,0 10 0,0-10 0,0 2 0,0-2 0,0 0 0,0-1 0,0 4 0,0-4 0,0 4 0,0-2 0,0 4 0,0 0 0,0 0 0,0-1 0,0-4 0,0 3 0,0-1 0,0-1 0,0 4 0,0-7 0,0 5 0,0-5 0,0 9 0,0-8 0,0 6 0,0-6 0,-2 7 0,0-4 0,0 7 0,2-9 0,0 3 0,0-4 0,0 3 0,0-2 0,0 1 0,0-2 0,0 3 0,0-3 0,0 4 0,0-6 0,0 6 0,0-1 0,0-2 0,0 4 0,0-6 0,0 3 0,0-2 0,0-2 0,0 2 0,0 0 0,0-1 0,0 3 0,0-3 0,0 2 0,0-3 0,0 3 0,1-1 0,0-1 0,1 2 0,-2-1 0,0-1 0,0-1 0,0 2 0,0-1 0,0 1 0,0 2 0,0-4 0,0 3 0,0-1 0,0 0 0,2 0 0,-2 1 0,3-3 0,-3 4 0,0-2 0,1 2 0,-1-4 0,1 3 0,-1-3 0,0 0 0,0 2 0,3-1 0,-3 0 0,2 0 0,-2 1 0,0-2 0,0-1 0,3-5 0,-3 1 0,6-5 0,-6 7 0,3-7 0,4-10 0,0 4-3392,3-3 0,1 0 3392,0 2-848,4-9 848,-11 19-165,-2-3 165,-2 4 0,0 1 0,3-5 6282,0 4-6282,1-2 1251,0-1-1251,-4 4 0,0-5 0,0 6 264,1-2-264,3-1 0,-1 1 0,-2 0 0,2 3 0,-3-1 0,3-2 0,0 3 0,-1-2 0,0 1 0,0-1 0,-2 2 0,3-2 0,-2 2 0,0-3 0,-1 1 0,3-4 0,-2 4 0,2 0 0,-3 2 0,0 1 0,0-6 0,0 4 0,0-1 0,0 0 0,0 3 0,0-2 0,2-1 0,-2 2 0,1-2 0,-1 1 0,3-2 0,-3 3 0,1-2 0,2-1 0,-2 1 0,2-2 0,-2 2 0,0 3 0,0-1 0,-1 6 0,0-1 0,0 3 0,0-3 0,0 0 0,0 2 0,0-1 0,0 8 0,0-6 0,0 3 0,0-1 0,0-3 0,0 1 0,0-1 0,0-1 0,0 5 0,0-7 0,0 7 0,0-5 0,0 0 0,0 0 0,0-2 0,0 2 0,3 0 0,-3-2 0,4 2 0,-3-1 0,-1 3 0,0-3 0,0 0 0,0 0 0,0-1 0,0 1 0,0 1 0,0 0 0,0-2 0,0 1 0,3 0 0,-3 1 0,1-1 0,3 2 0,-2-1 0,1 1 0,-1-3 0,-2 1 0,0-1 0,0 0 0,0 0 0,0 1 0,2-1 0,-1 1 0,-1-1 0,0 1 0,0 1 0,0-2 0,2 5 0,-2-5 0,3 1 0,-3-1 0,0-1 0,0 1 0,0 0 0,0 1 0,0-2 0,0 0 0,2-6 0,-2 3 0,9-8 0,-7 7 0,4-5 0,-5 7 0,3-5 0,-1 1 0,0 0 0,1-3 0,0 3 0,0 0 0,-2 1 0,-2 0 0,0 3 0,2-4 0,-1 2 0,1 0 0,0 0 0,3-2 0,-3 2 0,0 1 0,-2-1 0,2 3 0,-2-2 0,3-1 0,-2 1 0,-1 0 0,1 0 0,-1-1 0,0 2 0,0-1 0,0-2 0,0 1 0,3-1 0,-3 2 0,4-3 0,-4 5 0,2-5 0,-2 2 0,0 1 0,0-1 0,1 1 0,2-1 0,-1 1 0,0 2 0,-2 0 0,0 5 0,0-2 0,0 2 0,0-1 0,2 1 0,-2 2 0,4 2 0,-4-6 0,3 6 0,-1-5 0,2 5 0,-3-5 0,-1 2 0,0-2 0,0 4 0,0-5 0,0 5 0,0-5 0,0 2 0,0-3 0,0 1 0,0-2 0,0 4 0,0-4 0,0 3 0,0-1 0,0-2 0,0 1 0,0 1 0,0 2 0,0-4 0,0 2 0,0 2 0,0-3 0,0 6 0,0-4 0,0 1 0,0-2 0,0 3 0,0-4 0,1 6 0,1-5 0,0 5 0,-2-5 0,3 2 0,-3-4 0,1 3 0,-1-1 0,0 2 0,0-3 0,3 1 0,-3-2 0,3 4 0,-1-2 0,-1 2 0,-1-4 0,1 2 0,-1-1 0,3 2 0,-3 0 0,0 1 0,1-4 0,0 4 0,1-4 0,0 5 0,-2-4 0,1 2 0,-1-2 0,0 1 0,3 0 0,-3-1 0,2 1 0,0-2 0,-1-1 0,4-1 0,0-4 0,5-6 0,-5 4 0,8-5 0,-9 7 0,10-6 0,-9 6 0,5-7 0,2 0 0,-4-2 0,4 0 0,-8 4 0,6 1 0,-5 1 0,8-8 0,-7 7 0,0-4 0,-1 5 0,-1-1 0,-1 6 0,-3-2 0,0 1 0,0 1 0,1-2 0,-1 4 0,1-3 0,-1 2 0,0-2 0,0 1 0,0 1 0,0 0 0,0 0 0,0 1 0,0-2 0,0 0 0,0 1 0,0-1 0,0-2 0,0 2 0,0-4 0,0 6 0,0-3 0,0 3 0,0 0 0,0-6 0,0 3 0,0-1 0,0 2 0,0 0 0,0-3 0,0 2 0,0 0 0,0 0 0,0-2 0,0 2 0,3 0 0,-3 2 0,4-3 0,-4 2 0,2-3 0,-2 1 0,0-2 0,0 2 0,0 4 0,0 1 0,0 2 0,0 5 0,0-5 0,0 6 0,0-4 0,0 1 0,0 1 0,0-3 0,0 11 0,3-8 0,-2 7 0,1-8 0,-2 2 0,0-1 0,0 2 0,0-2 0,2 1 0,-2-4 0,4 4 0,-4-4 0,6 1 0,-5-3 0,4 3 0,-5-2 0,1 0 0,-1 0 0,0 1 0,0-2 0,3 0 0,-3 2 0,1-2 0,2 1 0,-1 1 0,1-2 0,-2 2 0,2-1 0,-1 0 0,1-1 0,1 1 0,1 1 0,-3-2 0,2 2 0,-4-1 0,5 0 0,-5-1 0,4 0 0,-2 2 0,-2-3 0,3 2 0,-3 1 0,0-3 0,1-3 0,4-7 0,-1 1 0,4-2 0,-6 3 0,3 2 0,7-8 0,-5 4 0,5-4 0,-7 5 0,-1 2 0,0 1 0,-1 2 0,0 2 0,2-5 0,-3 2 0,2 0 0,-4 4 0,0-2 0,0 2 0,2-1 0,-1-1 0,0 1 0,2 2 0,-3-3 0,1 2 0,0 0 0,2-1 0,1 0 0,-2-1 0,2 1 0,-3-1 0,2-1 0,-3 3 0,4-2 0,1 1 0,-3-2 0,3 0 0,-4 0 0,5 2 0,-3-2 0,2 2 0,-1-2 0,0 1 0,0 1 0,0-2 0,-3 3 0,3-2 0,-4 1 0,0-1 0,1 0 0,-1 1 0,3-1 0,-2 2 0,3-3 0,-4 2 0,3-3 0,0 2 0,0-1 0,-2 3 0,-1 1 0,0 1 0,0 4 0,0 2 0,0-1 0,0-1 0,0-1 0,0 0 0,0 1 0,0 4 0,0-3 0,0 6 0,0-9 0,0 5 0,0-2 0,0-2 0,2 4 0,-2 3 0,5-4 0,-5 5 0,3-8 0,-1 0 0,-2-2 0,2 2 0,-2-1 0,0 1 0,0-3 0,0 3 0,0-1 0,0 5 0,0-5 0,4 5 0,-4-4 0,1 3 0,-1-1 0,0 2 0,0-3 0,0 0 0,0-3 0,0 5 0,0-6 0,0 5 0,0-3 0,0 1 0,0-2 0,0 3 0,0-1 0,0 4 0,0-5 0,0 1 0,0-1 0,0 3 0,0-2 0,-1 0 0,1 0 0,-4 1 0,4-3 0,-3 3 0,3-3 0,-1 3 0,-2-3 0,1 2 0,1-2 0,-2 0 0,3 0 0,-1 0 0,1 0 0,0 1 0,-1-2 0,-1 1 0,1 1 0,1 0 0,0-3 0,0 2 0,0 1 0,-3 0 0,3 1 0,-2-1 0,2-1 0,0-2 0,0 3 0,0-1 0,0 0 0,0 0 0,0 1 0,0 1 0,0-2 0,0 1 0,2-1 0,-2 1 0,3-3 0,-3-3 0,0 1 0,0-5 0,0 5 0,0-8 0,0 6 0,6-28 0,2 12-731,0-1 0,-2 1 731,0 2 0,-1 3 0,-5 9 0,0-2 0,0-5 0,0 5 0,0-4 0,0 5 0,0 1 0,0-2 0,0 0 0,0 2 1462,0 3-1462,0-5 0,0 6 0,0-3 0,0 2 0,0 1 0,0-3 0,0 2 0,0-2 0,0 3 0,0-2 0,0 2 0,0 0 0,0-1 0,0 1 0,0 1 0,0-2 0,0 2 0,0-2 0,0-1 0,0 3 0,0-1 0,0-1 0,2 0 0,-1 2 0,0-1 0,2 0 0,-3 1 0,2-1 0,-1-1 0,2 1 0,1 0 0,0 2 0,-1-1 0,3 0 0,-3-1 0,0 1 0,2 1 0,-1-1 0,1 0 0,-1-2 0,-2 1 0,5-1 0,-2 0 0,0 1 0,-3 1 0,2-1 0,-1 1 0,0-1 0,0 0 0,-1 0 0,1-1 0,1 2 0,-2 0 0,2 1 0,-3-3 0,1 4 0,-2 2 0,0 0 0,0 0 0,0-1 0,0 0 0,1 2 0,-1 0 0,2 3 0,-2-4 0,0 7 0,0-7 0,0 2 0,0-3 0,0 5 0,0-4 0,0 4 0,0-5 0,2 3 0,0-2 0,1 2 0,1-2 0,-4 2 0,2-4 0,-2 1 0,1 1 0,1-2 0,-2 2 0,2-1 0,-2-2 0,3 3 0,-3-1 0,0 0 0,1 0 0,0 1 0,1-1 0,0 2 0,-2-3 0,1 8 0,-1-5 0,0 2 0,0-3 0,0 2 0,0-2 0,0 2 0,0-4 0,0 3 0,0-2 0,0 2 0,0-1 0,0 0 0,0-1 0,0 1 0,0 0 0,3 1 0,-3-3 0,3 4 0,-2-4 0,0 4 0,-1-3 0,0 2 0,0-2 0,0-1 0,0-1 0,4-2 0,-4-2 0,6-5 0,-5 7 0,5-7 0,-4 2 0,3 1 0,0-2 0,-1 2 0,-3 2 0,2-6 0,-3 8 0,1-5 0,0 3 0,1 1 0,-2 0 0,0 1 0,0-2 0,0 0 0,2 0 0,-2 2 0,1 0 0,-1-2 0,0 2 0,0-3 0,0 2 0,0 0 0,0 1 0,3-3 0,-3 3 0,3-5 0,-3 5 0,0-2 0,1 1 0,-1 0 0,4 1 0,-4 0 0,2-1 0,-1 1 0,1-2 0,2 0 0,-2 0 0,1 2 0,-1-2 0,2 3 0,-4-1 0,4 0 0,-3-1 0,3 2 0,-2-2 0,2 0 0,1 1 0,0 0 0,-1-1 0,-1 2 0,-1-1 0,6-2 0,-7 2 0,4-1 0,-2 1 0,-1 2 0,2-1 0,-4 0 0,1 0 0,3-3 0,-3 1 0,2-2 0,-1 3 0,-2-1 0,4 2 0,-2-2 0,1 1 0,-3-1 0,4 2 0,-4-4 0,3 5 0,-2-1 0,0 2 0,-1 0 0,0 2 0,0 8 0,0-8 0,0 7 0,0-9 0,0 3 0,0-2 0,0 0 0,0 0 0,0 5 0,0-2 0,0 2 0,0-3 0,0 5 0,0-4 0,0 5 0,0-7 0,0 4 0,0-3 0,0 8 0,0-7 0,0 5 0,3-4 0,-2-1 0,2 3 0,-3-4 0,0 3 0,0-3 0,0 2 0,0-2 0,0 0 0,0 1 0,0-1 0,0 2 0,0-3 0,0 1 0,0-2 0,0 3 0,2-2 0,-2-1 0,3 1 0,-2-1 0,1 2 0,0 1 0,-1-1 0,-1-1 0,0-1 0,3-2 0,-3 3 0,2-1 0,-1 1 0,1 1 0,-1-2 0,-1 2 0,0-2 0,0 4 0,0-3 0,2 4 0,-2-6 0,3 4 0,-2 0 0,2 1 0,1 1 0,-3 0 0,-1-4 0,0 2 0,0-2 0,0 0 0,0 0 0,0-1 0,0 1 0,0 1 0,0 0 0,2 1 0,-2-3 0,4 1 0,-4-1 0,3 3 0,-2-2 0,-1 2 0,1-4 0,-1 2 0,0-1 0,0-2 0,0-3 0,3-1 0,-3-3 0,2 4 0,0-1 0,3-4 0,0 3 0,6-9 0,-8 6 0,6-5 0,-7 6 0,2-2 0,0 3 0,-3 2 0,3-2 0,-2-1 0,0 5 0,0-2 0,-2 0 0,3 0 0,-3-1 0,0 4 0,1-1 0,0-1 0,1 2 0,0 0 0,-2-2 0,0 2 0,0-2 0,3 2 0,-3 0 0,2-1 0,-1 1 0,2 0 0,0-2 0,-1 1 0,-1-1 0,2 1 0,1-1 0,-3 1 0,2 0 0,-2 0 0,0-1 0,3 2 0,-4-2 0,2 1 0,0 1 0,-1-2 0,1 2 0,2 0 0,-4 1 0,4 1 0,-1 0 0,-1 3 0,-1-2 0,-1 2 0,0-1 0,0-1 0,0 0 0,0-1 0,0 3 0,2-2 0,0 2 0,1-3 0,1 4 0,-4-3 0,3 3 0,-1-4 0,-1 4 0,-1-2 0,0 0 0,0 0 0,0 2 0,0-2 0,1 0 0,2 0 0,-1 1 0,2 0 0,-1-1 0,-2 1 0,4-1 0,-5-1 0,3 1 0,-3-2 0,3 0 0,-1 2 0,-1-2 0,-1 0 0,0 2 0,0-1 0,2-2 0,-2 3 0,4-2 0,-1 1 0,-2-2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6:46:48.533"/>
    </inkml:context>
    <inkml:brush xml:id="br0">
      <inkml:brushProperty name="width" value="0.05" units="cm"/>
      <inkml:brushProperty name="height" value="0.05" units="cm"/>
      <inkml:brushProperty name="color" value="#FB6601"/>
    </inkml:brush>
  </inkml:definitions>
  <inkml:trace contextRef="#ctx0" brushRef="#br0">0 269 24575,'0'-2'0,"0"-1"0,0 1 0,3-1 0,-3 2 0,1-2 0,-1 1 0,2-1 0,1 1 0,-3 0 0,2 0 0,-2-1 0,2 2 0,-1 0 0,2-2 0,-2 2 0,3-2 0,-4 1 0,1-1 0,-1 2 0,0-2 0,0 2 0,2 0 0,-2-2 0,2 1 0,-2-1 0,0 2 0,0-2 0,0 1 0,1-1 0,-1 2 0,4-3 0,-3 3 0,0-2 0,-1 1 0,0 1 0,0-2 0,0 1 0,0 2 0,2-3 0,0-2 0,1 2 0,0-3 0,-3 5 0,3-4 0,-3 2 0,3-2 0,-2 3 0,0-1 0,0 1 0,-1-2 0,0 1 0,0-1 0,0 2 0,2-2 0,-1 3 0,3-4 0,-4 2 0,2-1 0,-2 2 0,3 1 0,-3-2 0,0 0 0,0 2 0,0-3 0,0 2 0,0-1 0,1 1 0,-1-1 0,3 1 0,-3-1 0,0 1 0,0-2 0,0 1 0,0 2 0,1 0 0,-1-2 0,2-1 0,-2 1 0,0 0 0,0 0 0,0 2 0,2-1 0,-1-1 0,3-2 0,-4 3 0,1-2 0,-1 2 0,0 0 0,0 1 0,1-3 0,-1 1 0,2-1 0,-2 1 0,0 1 0,0-1 0,0 1 0,0 0 0,0-1 0,2 1 0,1 2 0,-2-2 0,1 4 0,-4 0 0,1 2 0,-2 0 0,1 0 0,2-1 0,0 1 0,0 4 0,0-6 0,0 5 0,0-5 0,0 3 0,0-1 0,0 0 0,0 0 0,0 1 0,0 0 0,0 0 0,0 1 0,0-2 0,0-1 0,0-1 0,0 0 0,0 0 0,0 1 0,0-1 0,0 2 0,0-1 0,0 2 0,0-2 0,0 1 0,0-1 0,0 1 0,0-2 0,0 4 0,0-2 0,0 0 0,0-4 0,0 5 0,0-2 0,0 2 0,0-4 0,0 3 0,0-2 0,2 3 0,-2-1 0,3 1 0,-3-1 0,1 1 0,-1-2 0,2 2 0,-2-3 0,0 2 0,2 0 0,-1 1 0,0-2 0,-1 0 0,0 0 0,1 2 0,1-2 0,-2 2 0,2-4 0,-2 3 0,4-2 0,-4 0 0,3 0 0,-3 2 0,1-2 0,-1 4 0,4-4 0,-3 2 0,0-2 0,-1 1 0,0-1 0,0 2 0,0-1 0,0 2 0,0-1 0,2 0 0,-2-1 0,1 1 0,-1-1 0,0 0 0,0 0 0,0 1 0,2-2 0,-2 5 0,2-5 0,0 2 0,-2-1 0,1-1 0,-1 1 0,0-1 0,0 1 0,0 1 0,0-3 0,0 3 0,0-2 0,0 1 0,0 1 0,0-3 0,0 1 0,0 0 0,0-1 0,0 4 0,0-1 0,0 1 0,0-4 0,0 0 0,0 2 0,0-2 0,0 2 0,0-1 0,0 0 0,0 0 0,3 1 0,-3-2 0,4 0 0,-4 2 0,2-2 0,-2 1 0,2 1 0,-1 0 0,-1-2 0,0 1 0,0 1 0,0-2 0,0 2 0,1 1 0,0-2 0,1 1 0,0 0 0,-2-1 0,4 0 0,-4 1 0,3-2 0,-3 2 0,0 0 0,0-1 0,0 1 0,0-1 0,1-1 0,-1 2 0,1 0 0,-1 0 0,1 2 0,1-4 0,-1 3 0,-1-1 0,0 0 0,0-1 0,0 0 0,0 1 0,0-2 0,0 0 0,0 2 0,0-2 0,0 2 0,0-3 0,0-2 0,0 0 0,1-2 0,0 1 0,1 2 0,-2-3 0,0 2 0,0-2 0,0 0 0,0-1 0,0 1 0,0-1 0,2 1 0,-2 3 0,1-5 0,-1 3 0,3-3 0,0 5 0,-2-4 0,0 2 0,-1 1 0,0-1 0,1 0 0,1 1 0,0-1 0,1 0 0,-1-3 0,0 4 0,0-2 0,-2 3 0,3 0 0,-3-2 0,2 1 0,-1-4 0,1 3 0,0-1 0,-1 0 0,3 0 0,-4 2 0,4-2 0,-4 3 0,1-1 0,-1-1 0,2-1 0,-2 0 0,2-1 0,-1 2 0,-1-2 0,3 3 0,-2-1 0,2-1 0,1 3 0,-2-4 0,-2 2 0,0 1 0,0-2 0,3 3 0,-3-2 0,3-1 0,-3 1 0,3 1 0,-3-3 0,0 3 0,0-2 0,0 1 0,0 0 0,1 0 0,1-2 0,0 4 0,-1-4 0,1 2 0,-2-2 0,0 3 0,0-2 0,1 2 0,-1 0 0,1-1 0,-1 0 0,3 1 0,-3 2 0,2 0 0,-2 3 0,0 1 0,0-2 0,0 1 0,2 2 0,0-1 0,3 4 0,-2-5 0,-1 5 0,-2-6 0,4 5 0,-3-5 0,1 4 0,-2-3 0,0 1 0,0-3 0,1 3 0,0-2 0,0 3 0,-1-2 0,0 0 0,0-1 0,0-2 0,3 3 0,-3-1 0,1 2 0,-1 0 0,0-2 0,0 1 0,0-3 0,0 2 0,0 1 0,0-2 0,0 2 0,0-1 0,0 0 0,0 0 0,0 1 0,0-2 0,0 0 0,0 2 0,0-1 0,-1-1 0,1 2 0,-3 0 0,3-2 0,0 1 0,0 0 0,0-1 0,0 1 0,0-2 0,0-3 0,0 0 0,0-3 0,0 3 0,0-2 0,0 3 0,0-3 0,3-2 0,-2 2 0,2 0 0,1-3 0,-2-2 0,1 3 0,-2-1 0,3 2 0,-3 1 0,3-2 0,-4 6 0,2-4 0,-2-1 0,0-1 0,0 1 0,0 0 0,0 3 0,2-1 0,-2 2 0,3-3 0,-1 2 0,1 0 0,-3 1 0,2-1 0,-2 0 0,2-3 0,0 4 0,3-2 0,-5 2 0,2-1 0,-1 1 0,1-1 0,-1 2 0,0-2 0,1 1 0,-1 0 0,-1 0 0,0-2 0,0 1 0,0 0 0,0 1 0,0 0 0,0 1 0,0-2 0,0 2 0,0-2 0,0 1 0,0-1 0,1-2 0,0 3 0,2-4 0,-1 4 0,-2-1 0,0 2 0,0-3 0,0 2 0,0-1 0,0-1 0,0 2 0,0-1 0,2 0 0,-2 1 0,2-2 0,-2 3 0,0-3 0,1 2 0,1-4 0,0 4 0,0-4 0,-1 3 0,-1-2 0,0 3 0,0-1 0,0 2 0,1-4 0,-1 2 0,1-2 0,-1 4 0,0-4 0,3 2 0,-1-2 0,0 4 0,2-3 0,-3 3 0,0-2 0,-1 1 0,1-2 0,1 2 0,-2-2 0,2 2 0,-2 0 0,1-1 0,2 1 0,-3-1 0,2 1 0,-2 0 0,2 0 0,-2 1 0,2-1 0,0 0 0,0-1 0,-1 2 0,1-1 0,-2-1 0,2 0 0,-2 1 0,1 2 0,-1 0 0,0 4 0,0 2 0,0-2 0,0 1 0,0-1 0,0 3 0,0-2 0,0 3 0,0-2 0,3-2 0,-3-1 0,1 1 0,-1-1 0,0 2 0,0-2 0,0 2 0,0-2 0,0 0 0,0-1 0,0 1 0,0-1 0,0 0 0,0 2 0,0 1 0,0-2 0,0 2 0,0-3 0,0 5 0,0-5 0,0 3 0,0-3 0,3 1 0,-3 0 0,2 1 0,-2-2 0,0 2 0,0 1 0,0 3 0,0-3 0,0-1 0,0-2 0,0 2 0,0 0 0,0 0 0,0-1 0,0 2 0,0-2 0,0 2 0,0-4 0,0 3 0,0-1 0,0-1 0,0 2 0,0 1 0,0-2 0,0 0 0,0 0 0,0 2 0,0-2 0,0 0 0,0-1 0,0 0 0,0 1 0,0-2 0,0 2 0,0-1 0,0-1 0,0 1 0,0 0 0,0 0 0,0 0 0,0 1 0,0-1 0,0 1 0,2 0 0,-2-1 0,2 2 0,-2-3 0,0 3 0,0-2 0,0 1 0,0-1 0,0 1 0,1-1 0,1 5 0,-2-5 0,1 3 0,0-3 0,0 3 0,-1-3 0,0 2 0,0-3 0,0 3 0,0-3 0,0 6 0,0-5 0,0 5 0,0-5 0,0 2 0,0 0 0,0-3 0,0 2 0,0-1 0,0-1 0,0 3 0,0-1 0,0 0 0,3-1 0,-3 0 0,1 1 0,-1-1 0,0-2 0,0 3 0,0-1 0,0 0 0,0 0 0,0 1 0,0-2 0,0 3 0,0-3 0,0 2 0,0-1 0,0-1 0,0 2 0,0 0 0,0-2 0,0 1 0,0 1 0,0-2 0,0 0 0,0 2 0,0 0 0,0-2 0,0 1 0,0-2 0,-1 0 0,1-3 0,-3 1 0,3-2 0,0 2 0,0-1 0,4-3 0,3 0 0,-2 2 0,1-2 0,-5 0 0,2 4 0,-3-1 0,4 1 0,-2-3 0,2 0 0,2 0 0,-3 3 0,-1-1 0,-2 1 0,4-2 0,-1 2 0,-2-1 0,2 1 0,-2 1 0,0-2 0,2-1 0,-2 2 0,0-2 0,0 1 0,-1 2 0,4-1 0,-4-1 0,3 0 0,-2 1 0,-1 1 0,4-1 0,-3 0 0,2-1 0,-2 2 0,2-2 0,0 1 0,0-1 0,2-2 0,-3 4 0,1-3 0,1 0 0,2-1 0,-2 3 0,0-3 0,-2 5 0,1-3 0,-1 2 0,0-2 0,0 1 0,1-2 0,-2 3 0,2-3 0,-2 3 0,1-2 0,1 2 0,1-4 0,-2 4 0,2-5 0,-3 4 0,3-1 0,-1 2 0,1-4 0,-4 2 0,3 0 0,-3 0 0,3 3 0,-3-2 0,0-1 0,2 1 0,0-1 0,0-1 0,1 2 0,-2-1 0,-1 3 0,0 1 0,0 3 0,0 1 0,3 2 0,-2-5 0,3 7 0,-4-5 0,3 3 0,-1-4 0,2 5 0,-4-6 0,2 3 0,-2-1 0,0 2 0,0-3 0,0 2 0,1-2 0,1 2 0,-1-3 0,0 1 0,0-1 0,-1 2 0,0-1 0,0 3 0,0-5 0,0 3 0,0-3 0,3 1 0,-3 0 0,1 1 0,-1-2 0,0 1 0,3 1 0,-3 0 0,2-1 0,-2 1 0,2 0 0,-2 0 0,3-1 0,-1 1 0,-1 0 0,-1-2 0,0 1 0,1 0 0,-1 0 0,1 1 0,-1-1 0,0 1 0,3-1 0,-3 0 0,1 1 0,-1-1 0,0 1 0,0 0 0,0-2 0,0 2 0,0-1 0,0-2 0,0 3 0,0-1 0,0 0 0,0 0 0,0 1 0,0-2 0,0 2 0,0-3 0,0-3 0,0-2 0,3-3 0,-2 1 0,2-1 0,-3 1 0,0 4 0,0-6 0,2 5 0,-1-7 0,2 5 0,-2-6 0,2 6 0,3-7 0,-2 7 0,-2-2 0,-2 4 0,0 0 0,0 2 0,0-3 0,0 2 0,0-2 0,0 3 0,2-3 0,-2 2 0,2-1 0,0 2 0,-1-1 0,-1 2 0,0 0 0,1-3 0,0 1 0,3 1 0,-4-1 0,1 2 0,-1-2 0,0 1 0,0 1 0,0-3 0,0 1 0,0 2 0,0-2 0,0 1 0,0 1 0,0-1 0,0 0 0,0-1 0,0 1 0,3-2 0,-3 3 0,2-3 0,-2 3 0,0-3 0,0 1 0,0-2 0,0 3 0,4-2 0,-2 1 0,0-1 0,-1 2 0,1-1 0,-2 1 0,0-2 0,0 3 0,2-3 0,-1 0 0,2 0 0,-2 2 0,-1-1 0,2 2 0,-2-4 0,3 2 0,-1-2 0,-1 3 0,-1 1 0,0-2 0,1 0 0,0 2 0,1-3 0,-2 2 0,0-1 0,0 1 0,0 0 0,0 0 0,2-2 0,-2 3 0,1-3 0,-1 2 0,0-1 0,0 0 0,3 2 0,-3-1 0,1 0 0,-1 0 0,0-1 0,2-1 0,-2 2 0,2-1 0,-2 1 0,0 1 0,0-2 0,0-1 0,1 2 0,-1-2 0,3 1 0,-3 0 0,0 0 0,0 2 0,0-3 0,0 3 0,0-2 0,0 3 0,0 3 0,0-2 0,0 5 0,0-3 0,0 3 0,0-3 0,0 4 0,1-3 0,0 1 0,1-2 0,-2 1 0,0-2 0,0 1 0,0-1 0,0-1 0,0 2 0,0 0 0,0-1 0,0 3 0,0-2 0,0 0 0,0-1 0,0 2 0,0-2 0,0 3 0,0-2 0,0 2 0,0-3 0,0 3 0,0-2 0,0 1 0,0-2 0,0 0 0,0 0 0,0 1 0,0-1 0,0 2 0,0-3 0,0 3 0,0-3 0,0 4 0,0-2 0,0 1 0,0-2 0,0 1 0,0-1 0,0 3 0,0-1 0,0 0 0,0-3 0,0 3 0,0-1 0,0 0 0,0 0 0,0 3 0,0-3 0,0 6 0,0-7 0,0 2 0,0-3 0,0 6 0,0-3 0,0 2 0,0-5 0,0 4 0,0-2 0,0 1 0,0-2 0,0 2 0,0-1 0,0 2 0,0-3 0,0 2 0,0-3 0,0 2 0,0-1 0,0 3 0,0-2 0,0 2 0,0-2 0,0-1 0,0 2 0,0 0 0,0-2 0,0 2 0,0-3 0,0 3 0,0-1 0,0 0 0,0-1 0,0 0 0,0 2 0,0-1 0,0 0 0,0 2 0,0-2 0,0 1 0,0-2 0,0 2 0,0-1 0,0 1 0,0-3 0,0 1 0,0 0 0,0 0 0,0 1 0,0 2 0,0-3 0,0 3 0,0-3 0,0 0 0,0 2 0,0 0 0,0 0 0,0-2 0,0 1 0,0-1 0,0 1 0,0 1 0,0-3 0,0 1 0,0 1 0,0-3 0,0 2 0,0 1 0,0-2 0,0 1 0,2-5 0,-2 0 0,2 1 0,0-3 0,-1 1 0,4 0 0,-5 2 0,4-1 0,-1-1 0,-1 2 0,0-2 0,-1 3 0,-1-2 0,4 1 0,-2-1 0,3-3 0,-2 2 0,2-2 0,-5 4 0,4-3 0,-4 1 0,2 1 0,-2 0 0,0 2 0,0-2 0,0 1 0,0-1 0,0-1 0,2 1 0,-2 0 0,2 1 0,-2-1 0,1 0 0,1 2 0,-1-1 0,0-2 0,-1 1 0,4-1 0,-4 2 0,1-2 0,2 2 0,-3-2 0,4 3 0,-2-6 0,3 1 0,-1-1 0,1 4 0,-4 0 0,1 2 0,-1-3 0,0-1 0,0 2 0,-1-2 0,0 3 0,0 1 0,0-3 0,3 1 0,-3-1 0,2 1 0,1 0 0,-2 0 0,-1 0 0,3 0 0,-2 1 0,-1-1 0,3 1 0,-3 0 0,0 0 0,1-1 0,0 3 0,0 0 0,-1 5 0,0-1 0,0 1 0,0-4 0,0 4 0,0-1 0,2 4 0,-1-6 0,2 7 0,-3-5 0,0 1 0,0 0 0,0 5 0,1-3 0,0 4 0,0-7 0,-1 5 0,0-7 0,0 4 0,0-3 0,0 1 0,0 0 0,2 1 0,-1-1 0,3 2 0,-4-5 0,3 6 0,-3-6 0,0 5 0,0-3 0,0 0 0,0 0 0,0 1 0,0 0 0,3 1 0,-3-2 0,3-2 0,-3 1 0,0 0 0,0 0 0,0 2 0,1-1 0,1 2 0,1-3 0,-2 2 0,-1-2 0,0 2 0,1-1 0,1 1 0,0-3 0,-2-1 0,2 1 0,-2-1 0,2-1 0,1-2 0,2-2 0,-3 1 0,6-2 0,-7 4 0,11-7 0,-11 5 0,6-4 0,1 2 0,-4 1 0,5-3 0,-4 2 0,0 1 0,2-7 0,-1 9 0,-3-5 0,1 5 0,-3-2 0,2 3 0,2-5 0,-2 4 0,-1-5 0,3 6 0,-4-1 0,3-1 0,-1 0 0,-1 1 0,1-1 0,-3 1 0,4-1 0,-4 3 0,4-3 0,-2 2 0,-1-2 0,3 3 0,-3-2 0,-1 1 0,3-1 0,-3 1 0,1-1 0,2 0 0,-3 1 0,4-1 0,-4 1 0,2-1 0,-1-1 0,-1 2 0,4-2 0,-4 2 0,1-2 0,3 0 0,-2 1 0,3 0 0,-5 1 0,2 0 0,-2 1 0,0-2 0,1 0 0,-1 2 0,3-1 0,-3 2 0,0 3 0,0 1 0,0 1 0,0 3 0,0-4 0,0 5 0,1-3 0,-1 2 0,3-1 0,-3-4 0,0 6 0,0-7 0,0 7 0,4 0 0,-4 1 0,2 2 0,-2-6 0,3 3 0,-3-5 0,1 2 0,-1-3 0,2 0 0,0 1 0,2 1 0,-3-2 0,5 2 0,-6-3 0,7 6 0,-7-5 0,2 0 0,2-1 0,0 3 0,-2-2 0,3 3 0,-3-5 0,3 3 0,-2-2 0,0 3 0,-2-2 0,1 1 0,-1-2 0,1 1 0,-2 0 0,4 1 0,-4-1 0,3 1 0,-2-3 0,-1 1 0,2 1 0,0-2 0,-1 2 0,3 1 0,-4-2 0,4 1 0,-2-1 0,-2 1 0,3-2 0,-2 3 0,-1-2 0,3 1 0,-3-1 0,1 0 0,-1-2 0,2-2 0,-2 1 0,0-5 0,0 3 0,0-6 0,0 3 0,0-3 0,0 4 0,0-3 0,0 2 0,0 1 0,0-3 0,0 6 0,0-3 0,0-3 0,0 2 0,0-2 0,0 2 0,0 1 0,0-2 0,0 4 0,0-4 0,0 5 0,0-5 0,0 0 0,0 3 0,0-7 0,0 7 0,0-3 0,0 4 0,0-5 0,0 5 0,0-3 0,0 4 0,0-5 0,0 5 0,0-8 0,0 7 0,0-3 0,0 2 0,0-3 0,0 4 0,0-1 0,2 0 0,-1-2 0,1 2 0,0-4 0,-2 6 0,0-3 0,0 2 0,0-2 0,0 1 0,0-2 0,0 3 0,0 1 0,0 1 0,0-3 0,0 1 0,0-2 0,0 3 0,0-1 0,0 1 0,0-1 0,0 0 0,0 1 0,0-2 0,0 2 0,0 0 0,0 0 0,0-1 0,0-1 0,0 1 0,0-1 0,0 3 0,0-5 0,0 4 0,0-6 0,0 6 0,0-15 0,0 12 0,0-11 0,0 11 0,0-4 0,0 5 0,0-4 0,0 3 0,0 1 0,0 2 0,0-1 0,0 3 0,0 2 0,0 14 0,0-8 0,0 9 0,0 4 0,0-5 0,0 16 0,0-19 0,0 8 0,0-14 0,0 26 0,0-14 0,0 11 0,2-17 0,2-4 0,0-3 0,-2 2 0,-2-4 0,0 1 0,0 0 0,3 2 0,-3-5 0,1 3 0,0-3 0,2 3 0,-2-2 0,3-1 0,-4 0 0,1 1 0,-1 4 0,0-2 0,3 0 0,-3-3 0,4 5 0,-4-5 0,5 3 0,-5-2 0,4 3 0,-3-3 0,3 2 0,-3-4 0,-1 4 0,0-1 0,0 1 0,0-4 0,0 2 0,0 1 0,2-3 0,-2 2 0,2-1 0,0-1 0,-2 2 0,3-1 0,-3 1 0,1 2 0,-1-4 0,3 2 0,-3-1 0,1 0 0,0-1 0,0 1 0,1 1 0,-2 0 0,3-1 0,-3 1 0,4-2 0,-4 1 0,3-2 0,-3 2 0,0 0 0,1 1 0,-1-1 0,4 2 0,-3-3 0,0 3 0,-1-3 0,2 2 0,-1-4 0,-1-1 0,3 0 0,-3-2 0,1 2 0,1-3 0,-2 1 0,3 0 0,2-2 0,-1-3 0,2 1 0,-1-2 0,-4 4 0,2-3 0,-2 6 0,3-2 0,-4 1 0,4-1 0,-4 1 0,4 1 0,-4 0 0,4-2 0,-3 2 0,1 0 0,0 1 0,-2 0 0,0-1 0,0 1 0,0 0 0,0 0 0,0-1 0,0 2 0,0 0 0,0-2 0,0 1 0,2 0 0,-2 0 0,4-1 0,-4 2 0,1-3 0,2 2 0,-3-1 0,2-1 0,0 2 0,-1-3 0,3 4 0,-1-3 0,0 1 0,1-1 0,-4 2 0,2-2 0,-2 2 0,4-1 0,-1 0 0,0-2 0,0 3 0,-2-2 0,2 1 0,-3 1 0,2-2 0,-2 2 0,4-1 0,-3 1 0,2-1 0,-2 2 0,1-1 0,-2 0 0,0 1 0,0-2 0,2 1 0,-2-2 0,1 1 0,2-1 0,-3 2 0,1-1 0,-1 1 0,0-1 0,0 1 0,0-1 0,0 2 0,0-4 0,0 2 0,0-1 0,0 2 0,0-1 0,0 2 0,0-3 0,0 2 0,-1-3 0,1 2 0,-4-1 0,3 2 0,0-2 0,1 3 0,0-2 0,0-1 0,0 2 0,0 1 0,0-2 0,0 0 0,0 1 0,0-2 0,-2 3 0,1-2 0,0 2 0,1 0 0,0 0 0,0 2 0,0 1 0,0 2 0,0-1 0,0 0 0,0 0 0,0 1 0,0-3 0,0 3 0,1 0 0,0 1 0,1-1 0,-2-1 0,0 0 0,0-1 0,0 2 0,0-1 0,0-1 0,0 1 0,0-1 0,0 4 0,0-4 0,1 3 0,0-4 0,0 3 0,-1-1 0,0 1 0,0-1 0,0 1 0,0 0 0,0 2 0,0-3 0,0 5 0,0-5 0,0 2 0,0-1 0,0-1 0,0 1 0,0 1 0,0-3 0,0 3 0,0-2 0,0 4 0,0-4 0,0 3 0,0-3 0,3 3 0,-3-3 0,1 1 0,-1-3 0,0 1 0,0 1 0,1 1 0,-1-2 0,3 2 0,-3-1 0,1-2 0,-1 1 0,3 1 0,-3-1 0,0 2 0,0-2 0,0 0 0,1 1 0,0-3 0,1 2 0,-1 1 0,0-2 0,0 1 0,-1 1 0,3-2 0,-3 3 0,2-3 0,1 2 0,-3-1 0,0 1 0,3 0 0,-2-1 0,4 1 0,-4-2 0,0 0 0,-1 0 0,0 1 0,0 0 0,2 1 0,-2 2 0,1-1 0,1-3 0,-2 1 0,2-2 0,-2 3 0,0 0 0,0-1 0,2-1 0,-2 2 0,3-1 0,-3 0 0,0-1 0,1 1 0,-1 0 0,3 0 0,-3 1 0,0-2 0,0 2 0,0-1 0,0-1 0,0 1 0,0 0 0,0 1 0,0-2 0,0 2 0,0-1 0,0-1 0,0 2 0,0-2 0,0 0 0,0 2 0,0-3 0,-3 0 0,3-3 0,-1 3 0,1-3 0,0 1 0,0-4 0,0 2 0,0 0 0,0 2 0,0-1 0,0-4 0,0 3 0,0-6 0,0 6 0,0-1 0,0 1 0,0 0 0,1 2 0,-1-1 0,3 1 0,-2-2 0,0 1 0,0-2 0,1 3 0,-1-1 0,-1-1 0,4 1 0,-3-1 0,3-1 0,-3 1 0,2 0 0,-1 0 0,1-1 0,1 1 0,-4 2 0,1-3 0,1-2 0,-2 2 0,5-2 0,-5 3 0,3-4 0,-3 6 0,0-6 0,0 6 0,0-2 0,0 3 0,1-5 0,-1 4 0,4-6 0,-4 6 0,3-3 0,-3 2 0,1-1 0,1 1 0,1-1 0,-2 0 0,0 0 0,1 0 0,0 2 0,2-1 0,-4 1 0,4-1 0,-2-2 0,0 2 0,0 0 0,-2 1 0,2 0 0,-1-1 0,1-2 0,0 3 0,-2-3 0,0 3 0,2-7 0,-1 6 0,4-7 0,-3 7 0,0-6 0,-2 8 0,0-4 0,2 0 0,-2-3 0,2 3 0,2-4 0,-3 7 0,3-2 0,-4 1 0,0 1 0,0-1 0,0 1 0,1-2 0,2 0 0,-2 0 0,0-1 0,-1 3 0,0-2 0,0 2 0,0 0 0,0-1 0,0 0 0,2 0 0,-1-2 0,3 2 0,-4 1 0,1-2 0,1 2 0,-2 0 0,3 0 0,-2-1 0,2 3 0,-1-2 0,1-1 0,-2 1 0,2-2 0,-2 0 0,2 1 0,0 0 0,-3 1 0,3 0 0,-2-1 0,0 2 0,1-3 0,-1 2 0,3-1 0,-4 1 0,1-1 0,2 1 0,-3-1 0,2 2 0,-1-2 0,1 2 0,-1-2 0,1 2 0,-2-1 0,0-1 0,0 3 0,0 1 0,0 3 0,0 0 0,0-2 0,0 1 0,0 0 0,0-1 0,0 7 0,0-4 0,0 6 0,0-9 0,0 0 0,2 1 0,-1 3 0,3-2 0,-4 1 0,1-2 0,-1 0 0,0-1 0,0 4 0,0-5 0,0 9 0,0-6 0,0 4 0,0-4 0,0 1 0,0-3 0,3 1 0,-3-1 0,3 6 0,-1-4 0,2 2 0,-3-2 0,0 5 0,0-4 0,-1 5 0,0-4 0,0 1 0,0-3 0,0 1 0,0 0 0,2 1 0,-1 0 0,0-2 0,-1-1 0,3 2 0,-2-1 0,3 1 0,-3-2 0,3 3 0,-3-4 0,4 6 0,-4-4 0,3 7 0,-4-6 0,0 5 0,0-6 0,2 2 0,-1-2 0,4-1 0,-4-1 0,4 3 0,-5-2 0,1 3 0,1-2 0,-2 0 0,2-2 0,-2 2 0,2 1 0,-1-2 0,0 1 0,-1-2 0,0 1 0,0 0 0,0 0 0,0 1 0,3 2 0,-1-2 0,1 2 0,-1-3 0,-2 2 0,0-3 0,0 1 0,0-2 0,0 3 0,0-3 0,0 2 0,0 2 0,0-1 0,0 2 0,2-3 0,-1 0 0,-1 0 0,0 0 0,0 2 0,1-3 0,0 2 0,3-1 0,-4-2 0,1 0 0,-1 2 0,0-1 0,3-1 0,-3 1 0,2 0 0,-2-1 0,0 2 0,2 0 0,-1-2 0,2 1 0,-2 1 0,0-2 0,0 0 0,3-1 0,-4 2 0,1-4 0,2 2 0,-3-1 0,4-4 0,-4 1 0,5-3 0,-4 3 0,4-6 0,-2 6 0,1-4 0,-2 4 0,-1-1 0,1 4 0,-1-4 0,3 1 0,-4-3 0,1 5 0,-1-4 0,0 3 0,0-3 0,0 4 0,0-2 0,0 0 0,0 1 0,0 2 0,3-3 0,-2 2 0,3-5 0,-1 4 0,1-5 0,-1 4 0,-2-3 0,-1 4 0,3-3 0,-3 2 0,1-2 0,-1 3 0,0 1 0,0-1 0,1-1 0,2 2 0,0-2 0,0 1 0,0 1 0,-2 0 0,0 0 0,2 1 0,-2-2 0,0 1 0,2 0 0,-3 0 0,0-1 0,1 2 0,-1 0 0,4-2 0,-3 1 0,2 0 0,-2 0 0,0-1 0,2 2 0,-3-2 0,5 1 0,-1 1 0,-1-2 0,1 1 0,-3-1 0,3 0 0,-4 1 0,4 1 0,-4 1 0,3 1 0,-2 1 0,-1 1 0,2 1 0,-2-2 0,3 5 0,-3-5 0,2 6 0,-2-6 0,0 2 0,0 3 0,0-2 0,0 0 0,0-3 0,0 3 0,0 0 0,0-1 0,0 0 0,0-3 0,0 8 0,0-5 0,0 4 0,0-5 0,0 4 0,0-6 0,0 4 0,2-1 0,-2 0 0,2 0 0,0 2 0,-2-2 0,2 3 0,-2-2 0,1-1 0,1 3 0,-1-5 0,-1-1 0,0 2 0,0-1 0,0 2 0,0-1 0,0 3 0,0-5 0,0 4 0,0-2 0,0 0 0,0-1 0,0 1 0,0-2 0,0 0 0,0 3 0,0-1 0,0 2 0,0-3 0,0 1 0,0-2 0,0 3 0,0-2 0,0 2 0,0-1 0,2 0 0,-2-1 0,2 0 0,-2 1 0,0-2 0,0 2 0,0-1 0,1-1 0,-1-1 0,1 0 0,-1-3 0,0-2 0,0 1 0,4-9 0,0 2 0,5-19 0,-5 11 0,3-9 0,-2 4 0,0 9 0,-1-3 0,0 1 0,-3 9 0,3-17 0,-3 16 0,3-14 0,2 13 0,-3-1 0,2 3 0,-2 1 0,0 1 0,0-6 0,-3 9 0,0-7 0,0 4 0,0 0 0,2 1 0,-2 2 0,3-4 0,-3 2 0,0 2 0,0-4 0,0 4 0,0-5 0,0 6 0,0-7 0,0 5 0,3 2 0,-3-1 0,2-2 0,-2 3 0,0-2 0,0 1 0,3 3 0,-3-2 0,0-1 0,1 2 0,-1-3 0,2 2 0,-2-1 0,0 0 0,0 2 0,0 0 0,2-2 0,-1 1 0,0-3 0,2 2 0,-3-2 0,1 4 0,-1-2 0,0 1 0,0 2 0,0 2 0,3 1 0,-3 1 0,3-1 0,-1 0 0,5 7 0,-7-9 0,4 7 0,-1-2 0,-1-1 0,5 9 0,-5-5 0,7 13 0,-4-7 0,3 4 0,-1 1 0,3 3 0,2 8 0,-7-21 0,-1 4 0,-4-10 0,2 8 0,1-9 0,-3 3 0,4-1 0,-4 2 0,2-5 0,-2 1 0,0 1 0,0 1 0,0-1 0,1-1 0,1 0 0,-1 1 0,0-2 0,0 3 0,2-3 0,-2 1 0,2 0 0,-3 1 0,2-2 0,0 2 0,-2 2 0,2-1 0,-2 1 0,0-4 0,1 2 0,1 1 0,-1-1 0,0 0 0,1-2 0,0 4 0,2-3 0,-2 2 0,0-4 0,2 2 0,-4 1 0,2-2 0,-2 1 0,0-1 0,0 1 0,0-2 0,0 0 0,1 2 0,1-1 0,-2 1 0,0 0 0,0-1 0,0 1 0,0-2 0,0 0 0,2 2 0,-2-2 0,4 2 0,-4-1 0,1 1 0,-1-2 0,0 1 0,0 0 0,0-1 0,0 1 0,0 1 0,0-2 0,0 2 0,0-1 0,0 0 0,0 0 0,0-1 0,0 1 0,0-1 0,0-4 0,0 2 0,3-5 0,-3 3 0,2-2 0,-2 3 0,3-3 0,-3 0 0,4-2 0,-4 3 0,2 1 0,3-9 0,-3 8 0,3-10 0,-3 12 0,4-5 0,-3 4 0,3-5 0,-4 6 0,0-5 0,-1 5 0,-1-2 0,0 1 0,0-2 0,3 3 0,-3-3 0,3 2 0,-3 1 0,0-1 0,1 0 0,-1 1 0,4 1 0,-2-4 0,2 2 0,-2-2 0,-2 4 0,3-3 0,-3 1 0,3 1 0,-3 1 0,0-1 0,0 0 0,0-1 0,0 1 0,0-2 0,0 1 0,0 1 0,0-2 0,0 3 0,0-3 0,0 1 0,0 1 0,0-1 0,0 1 0,0-1 0,0 1 0,0-1 0,0 1 0,0-1 0,0 2 0,0-2 0,0 2 0,0 1 0,0 0 0,1 2 0,-1 1 0,2 0 0,0-1 0,-1-1 0,1 3 0,0-1 0,0-1 0,-2 1 0,4 1 0,0-1 0,-2 1 0,5 3 0,-5-4 0,5 5 0,-6-5 0,4 2 0,-5-3 0,5 3 0,-2-4 0,-1 3 0,2-2 0,-2 3 0,1-3 0,2 3 0,-1 0 0,0-1 0,-2 1 0,0-1 0,-2-1 0,0-1 0,0 2 0,1 2 0,0 1 0,0-2 0,-1-2 0,0 1 0,0-1 0,3 2 0,-2-1 0,2 1 0,-1-3 0,-1 2 0,-1-1 0,2 2 0,-2-3 0,0 2 0,1-1 0,2-2 0,-1 1 0,-1 1 0,-1 0 0,0-2 0,0 3 0,0-2 0,0 1 0,0-1 0,0 1 0,0-1 0,0 0 0,0 0 0,0 1 0,0-1 0,0-1 0,0 1 0,3 0 0,-3 0 0,1 0 0,-1 1 0,3-2 0,-3-1 0,4-1 0,-4-2 0,1-1 0,0 3 0,0-2 0,2 1 0,-2 1 0,3-3 0,-3 1 0,4-3 0,-5 5 0,4-4 0,-3 2 0,4-2 0,-2 1 0,3-1 0,-3 1 0,2-1 0,-2 3 0,0-2 0,0 0 0,-1 0 0,-2 2 0,5-3 0,-3 2 0,3-2 0,-3 2 0,1-2 0,2 3 0,-1-2 0,0 2 0,-1-2 0,-1 2 0,3-3 0,-3 3 0,5-3 0,-5 2 0,1-2 0,-2 3 0,3-3 0,1 2 0,-4-1 0,3 0 0,-3 1 0,3-1 0,0-3 0,-2 4 0,2-1 0,-1 3 0,-2-3 0,0 1 0,1-1 0,-1 2 0,4-2 0,-4 3 0,3-3 0,-4 1 0,0 1 0,0-1 0,0 1 0,0-2 0,0 3 0,0-2 0,0-1 0,0 2 0,0-1 0,0 1 0,0-2 0,0 3 0,0-2 0,0 1 0,0-1 0,0-1 0,0 2 0,0 0 0,0 1 0,0-1 0,0 0 0,0 1 0,0 2 0,0 2 0,0-1 0,0 1 0,0-1 0,0 4 0,0-1 0,0 4 0,0 1 0,0 1 0,0-5 0,2 2 0,0 1 0,4 0 0,-2 2 0,0-2 0,-4-2 0,4-4 0,-3 1 0,4 5 0,-1-5 0,-1 3 0,-1-3 0,-1 1 0,0-3 0,3 4 0,-1-5 0,0 4 0,-3-2 0,4 1 0,-1-1 0,-1 3 0,1-4 0,1 1 0,-4-1 0,2-1 0,-2 1 0,0 0 0,0 1 0,1-1 0,2 2 0,-2-1 0,2-1 0,-3 1 0,0-2 0,0 2 0,0 0 0,0 0 0,0 1 0,0-2 0,2 3 0,-2-2 0,7 2 0,-6-3 0,2 0 0,-1 2 0,-2-2 0,1 1 0,-1-1 0,3-1 0,-2 2 0,2-2 0,-2 0 0,0 1 0,-2-4 0,0-3 0,-1 2 0,2-4 0,0 0 0,2 0 0,-1-2 0,0 3 0,4-5 0,-2-1 0,3-3 0,1 6 0,-4-1 0,0 4 0,-2 2 0,0-1 0,2 1 0,2-2 0,-2 0 0,-2 1 0,3-1 0,-3 4 0,1-4 0,0 4 0,-2-1 0,2 1 0,-2-1 0,2 3 0,0-2 0,-2-1 0,3 2 0,-2-2 0,1 0 0,1 0 0,0-1 0,-2 3 0,1-2 0,-2 1 0,2 1 0,-2-2 0,0 1 0,0-1 0,0 2 0,2-1 0,-2 0 0,3 1 0,-3-2 0,1 1 0,-1-1 0,2 2 0,-2-2 0,0 1 0,2 2 0,0-4 0,1 1 0,-1 1 0,0-1 0,-2 1 0,2-1 0,-2 2 0,3-2 0,-3 1 0,0-1 0,0 1 0,1 0 0,-1 0 0,1-1 0,-1 2 0,0 0 0,0 1 0,0 1 0,0 0 0,0 7 0,0 1 0,0 1 0,0 2 0,0-5 0,0 1 0,0-1 0,0 1 0,0 3 0,0-3 0,0 11 0,0-5 0,0 14 0,0-15 0,0 6 0,3-12 0,-1 1 0,2 2 0,0-2 0,-3-3 0,0 1 0,-1-2 0,0 2 0,0-1 0,0 4 0,0-2 0,0 0 0,0-4 0,0-1 0,3 2 0,-3 0 0,0-2 0,0 1 0,0 1 0,0-3 0,0 4 0,0-4 0,3 2 0,-3-1 0,3 1 0,-3 0 0,3-1 0,-3 3 0,0-2 0,0 2 0,0-3 0,1 1 0,0 1 0,1-1 0,-2 0 0,0 0 0,0-1 0,1 1 0,0 0 0,2 3 0,-3-4 0,1 2 0,-1-3 0,0 3 0,0-2 0,0 2 0,3-1 0,-3 1 0,2-3 0,-2 4 0,0-4 0,0 3 0,0-1 0,0-1 0,0-1 0,3 3 0,-2-1 0,4-1 0,-2 0 0,-1 0 0,1 1 0,-1-1 0,-1-1 0,-1 1 0,3 0 0,-3 2 0,1-3 0,-1 2 0,3-2 0,-3-1 0,0-1 0,0-3 0,0 0 0,0 0 0,0 1 0,2-6 0,0 2 0,4-8 0,-5 6 0,2-2 0,-2 3 0,0-2 0,-1 6 0,4-10 0,0 9 0,1-7 0,-2 8 0,-2-3 0,-1 4 0,2-3 0,0 1 0,-1-6 0,-1 5 0,2-8 0,2 7 0,1 0 0,-2 2 0,-1 0 0,-2 2 0,0-3 0,2-1 0,0 2 0,2-1 0,-1 0 0,-1 2 0,-1-3 0,2 2 0,-1 0 0,3-4 0,-5 7 0,3-6 0,-3 1 0,0 4 0,3-6 0,-3 5 0,1 1 0,-1-3 0,2 4 0,-2-2 0,4-1 0,-3 0 0,5-4 0,-4 5 0,2-2 0,-4 3 0,2-3 0,-2 4 0,0 0 0,0 0 0,0 0 0,0 0 0,0-1 0,0 1 0,0 1 0,0-2 0,0 2 0,0-3 0,0-1 0,0 2 0,0 0 0,0 1 0,0-2 0,0 2 0,0-3 0,0 2 0,0-2 0,0 4 0,0-4 0,0 2 0,0-3 0,0 3 0,0 1 0,0-4 0,0 3 0,0-5 0,0 7 0,0-5 0,0 2 0,0-2 0,0 4 0,0-1 0,0-1 0,0 1 0,0-3 0,2 3 0,-2-2 0,1 1 0,-1 1 0,0 3 0,0 2 0,0 1 0,0 0 0,0 3 0,0-4 0,0 7 0,0-3 0,0 3 0,0 4 0,0 10 0,0-3 0,0 3 0,0-13 0,0 12 0,0-13 0,0 15 0,1-17 0,0 1 0,1-4 0,-2 1 0,0-3 0,0 2 0,0-1 0,0-1 0,2 1 0,0 1 0,0-2 0,-1 2 0,-1-2 0,0 1 0,0 0 0,0-1 0,0-1 0,0 2 0,3-2 0,-3 0 0,4 3 0,-4-1 0,2-1 0,0 1 0,0-2 0,-1 2 0,3-2 0,-4 0 0,1 2 0,-1 1 0,0-3 0,0 3 0,0-2 0,0-1 0,0 1 0,3 0 0,-3-1 0,3 3 0,-1-1 0,2-1 0,-2 1 0,0-2 0,0 0 0,-2 2 0,1-2 0,2 2 0,-3-1 0,3 1 0,-3-1 0,3 2 0,-1-4 0,0 3 0,1-1 0,1 0 0,-2-1 0,1 0 0,-1 2 0,2-2 0,0 1 0,-2 1 0,1-3 0,-2 1 0,4 3 0,-4-3 0,3 1 0,-2-2 0,-1-2 0,1-4 0,0 5 0,0-8 0,2 4 0,0 1 0,1-5 0,-3 7 0,5-9 0,-3 4 0,1-1 0,-2-1 0,1 3 0,1-4 0,3-3 0,-3 3 0,5-4 0,-6 6 0,-2 1 0,1 0 0,-2 5 0,2-3 0,-2-2 0,0 5 0,1-4 0,-2 2 0,0-4 0,0 4 0,0-1 0,0 4 0,0-3 0,0 2 0,3-2 0,-1 3 0,0-6 0,-2 5 0,0-3 0,2 2 0,0 0 0,2 1 0,-2-1 0,2 0 0,-4 0 0,3-1 0,-3 2 0,7-3 0,-5 2 0,7-6 0,-8 8 0,4-4 0,-5 2 0,0 1 0,4-3 0,-3 2 0,3-2 0,-3 3 0,-1-1 0,1 0 0,1 1 0,-1-1 0,0 1 0,-1-2 0,1 1 0,1 1 0,-1 1 0,-1-2 0,0 1 0,0 2 0,0-3 0,0 1 0,0 0 0,0-2 0,0 2 0,0-1 0,0 1 0,0 1 0,0-2 0,0 0 0,2-2 0,-2 3 0,4-2 0,-4 2 0,3-1 0,-3 0 0,0 0 0,0 0 0,2-1 0,2 3 0,-1 1 0,-2 1 0,1 3 0,-2-1 0,2 0 0,-2 1 0,0 0 0,0 2 0,0-1 0,0 3 0,0-4 0,0 7 0,0-6 0,2 8 0,0-7 0,0 6 0,-1-10 0,4 9 0,-3-9 0,2 2 0,-4-2 0,1 2 0,1 0 0,1 2 0,-1-3 0,0 2 0,-2-2 0,0 0 0,2 0 0,0 1 0,0-3 0,-1 4 0,2-2 0,-2 2 0,0-3 0,3 1 0,0 3 0,0-2 0,1 4 0,-4-6 0,3 3 0,-4-2 0,0-1 0,0 2 0,0-3 0,0 4 0,0-2 0,3 2 0,-2-2 0,4 2 0,-3-2 0,1 3 0,-1-4 0,2 3 0,-4-2 0,4 2 0,-1-3 0,0 3 0,-1-5 0,-1 4 0,2-1 0,-2-1 0,1 1 0,6 2 0,-7-4 0,7 5 0,-7-3 0,3 2 0,-4-1 0,1-2 0,2 0 0,-2 0 0,0 1 0,1 1 0,3-2 0,-3-1 0,2 1 0,-4 0 0,0-1 0,0 2 0,0 0 0,0-2 0,0 1 0,0 1 0,0-2 0,0 0 0,0 2 0,0 0 0,0-2 0,0 1 0,0 1 0,0-1 0,0 2 0,0-4 0,0 3 0,0-1 0,0 0 0,0 0 0,0 2 0,0-2 0,0 2 0,0-1 0,0 1 0,0-1 0,0 1 0,0-1 0,0-2 0,0 0 0,0 2 0,0-1 0,0 0 0,0-2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6:54:49.236"/>
    </inkml:context>
    <inkml:brush xml:id="br0">
      <inkml:brushProperty name="width" value="0.07938" units="cm"/>
      <inkml:brushProperty name="height" value="0.07938" units="cm"/>
      <inkml:brushProperty name="color" value="#C10800"/>
    </inkml:brush>
  </inkml:definitions>
  <inkml:trace contextRef="#ctx0" brushRef="#br0">0 765 24575,'0'-3'0,"6"0"0,-1-4 0,0 2 0,4-1 0,-9 2 0,4 0 0,0 0 0,-2 0 0,0 0 0,7-6 0,-7 5 0,12-3 0,-14 5 0,6-6 0,-6 5 0,8-6 0,-6 6 0,11-3 0,-13 4 0,8-3 0,-8 2 0,6-2 0,-1 1 0,-5 1 0,6 2 0,-6-2 0,0 0 0,2 0 0,2 0 0,4-3 0,-8 2 0,4-1 0,0 4 0,-2-2 0,1-1 0,-3 1 0,0 1 0,5 0 0,-5-1 0,5 0 0,-5 0 0,4 0 0,-2 0 0,0-2 0,-2 1 0,0 2 0,0 0 0,0-1 0,0-2 0,0 2 0,0 1 0,0-2 0,0 1 0,0 0 0,0 0 0,0 0 0,0-2 0,0 2 0,0 0 0,0 2 0,0-2 0,0-1 0,0 1 0,0 0 0,0 4 0,6 0 0,0 4 0,-1-1 0,3 7 0,-8-7 0,6 10 0,-6-9 0,2 4 0,4-4 0,-1 1 0,0 2 0,-5-1 0,0 1 0,3 1 0,-1-4 0,2 4 0,0-4 0,-4 0 0,12 0 0,-12 2 0,2-4 0,3 7 0,-5-5 0,12 2 0,-12-2 0,8 4 0,-3-4 0,0 4 0,0-4 0,-5-2 0,3 4 0,2 2 0,1-4 0,2 7 0,-5-7 0,5 0 0,-8 0 0,8 0 0,-6 0 0,2 0 0,-4 2 0,4 2 0,-4-1 0,6 3 0,-6-7 0,0 8 0,0-7 0,0 4 0,0-4 0,0 0 0,0 12 0,0-3 0,0 9 0,0-14 0,0 2 0,0-6 0,0 1 0,0-1 0,0 0 0,0 0 0,0 0 0,0 4 0,0-4 0,0 6 0,0-3 0,0-1 0,0-3 0,0 1 0,0 1 0,0 1 0,0-2 0,0-2 0,0 2 0,0 0 0,0 2 0,0-2 0,0 4 0,0-4 0,0 2 0,0-1 0,-6 1 0,6-2 0,-4 0 0,4 0 0,0 0 0,0-2 0,0 4 0,0-2 0,0 4 0,0-4 0,0 5 0,0-6 0,0 8 0,0-5 0,0 2 0,0-4 0,0-2 0,0 2 0,0 1 0,0-1 0,0-1 0,0 0 0,0 1 0,0-1 0,0 2 0,0-4 0,0 4 0,0-1 0,0 0 0,0 0 0,0-2 0,4 2 0,-4 1 0,9-2 0,-7 0 0,1 1 0,-3-1 0,0-3 0,0-6 0,5 0 0,1-4 0,0 6 0,1-4 0,-7 4 0,11-6 0,-8 5 0,3-5 0,-2 6 0,2-4 0,-1 4 0,1-6 0,2 6 0,-2-7 0,-2 8 0,-1-4 0,-3 4 0,6-8 0,-6 6 0,8-8 0,-6 8 0,2 2 0,-4-1 0,0-2 0,0 0 0,0-1 0,0 4 0,4-2 0,-4 3 0,6-4 0,-6 2 0,0-2 0,0 4 0,0-2 0,0-1 0,0 2 0,0-1 0,0 1 0,0 0 0,0-1 0,0-1 0,0 1 0,0 2 0,0-2 0,0-2 0,0 2 0,0-2 0,0 2 0,0-2 0,0 1 0,0 4 0,0-8 0,0 6 0,0-6 0,0 5 0,0-4 0,3 4 0,-1-2 0,1 2 0,-3-5 0,0 6 0,0-7 0,0 5 0,5-1 0,-5 2 0,8-2 0,-4 4 0,-2-2 0,-2 0 0,0-2 0,5 0 0,-5-3 0,8 4 0,-2-1 0,0 1 0,-2-3 0,2 6 0,-6-2 0,8 0 0,-8-2 0,5 1 0,1-1 0,-6 3 0,6-4 0,-6 5 0,2-2 0,0 0 0,1 0 0,-3 4 0,6 0 0,-6 4 0,5 0 0,-5 0 0,0 2 0,0-1 0,0-1 0,5 6 0,-2-6 0,2 10 0,-5-10 0,4 7 0,-2-6 0,6 4 0,-8-6 0,8 2 0,-5-1 0,-1 2 0,-2 0 0,6 2 0,-6-3 0,6-2 0,-6 1 0,4 5 0,-4-3 0,9 4 0,-4-8 0,0 6 0,3-2 0,-5-2 0,0 2 0,2-1 0,1-2 0,-2 1 0,6 5 0,-10-5 0,4 0 0,-4 0 0,0 0 0,3 0 0,0-2 0,0 2 0,-3 2 0,0-1 0,5-1 0,-5-1 0,5 1 0,-5 1 0,0-4 0,0 4 0,4-1 0,0 4 0,2-4 0,-1 6 0,-2-6 0,0 2 0,-1-1 0,4-4 0,-6 4 0,6-1 0,-4 0 0,0 0 0,1-2 0,-3 1 0,0 2 0,0-1 0,0-4 0,0-2 0,0-2 0,0-4 0,0-4 0,0 0 0,8-11 0,-8 5 0,16-9 0,-13 15 0,8-6 0,-6 6 0,3-1 0,3-5 0,-3 2 0,2-3 0,-1 3 0,-1 1 0,3 3 0,-6 2 0,1 3 0,2-6 0,-6 7 0,4-6 0,-1 8 0,-5-5 0,6 3 0,-6 0 0,0 2 0,2 0 0,2-2 0,3 0 0,-7 0 0,6 4 0,-6-2 0,2 0 0,1-1 0,0 1 0,-3 2 0,0-5 0,0 2 0,0-3 0,0 4 0,0-2 0,0 1 0,0 4 0,0-7 0,0 4 0,0-5 0,0-1 0,0 4 0,0-4 0,0 4 0,0 2 0,0-7 0,0 7 0,0-6 0,0 6 0,0-4 0,0 4 0,0-4 0,-3 4 0,0-5 0,1 6 0,2-3 0,0 2 0,0-2 0,0 3 0,0-5 0,0 4 0,0-2 0,0 2 0,0-2 0,0 0 0,0-1 0,0 1 0,0-1 0,0 2 0,0-5 0,0 4 0,0-2 0,0 2 0,0 1 0,0 2 0,0-6 0,0 3 0,0-2 0,0 4 0,0-2 0,0 0 0,0-2 0,0 4 0,0-6 0,0 5 0,0-1 0,0 2 0,0 0 0,0 0 0,0 2 0,0-2 0,0 0 0,0 0 0,0 0 0,0 2 0,0-2 0,0-1 0,0 1 0,0 1 0,0-2 0,0 0 0,0-2 0,0 3 0,0 0 0,0 0 0,0 0 0,0 0 0,0 2 0,0-4 0,0 1 0,0-1 0,0 5 0,0-4 0,0 1 0,0 4 0,-6-2 0,6 7 0,-5-4 0,5 4 0,0-2 0,0 6 0,0-3 0,0 2 0,5-6 0,3 12 0,0-9 0,0 6 0,-5-6 0,2-1 0,1-1 0,5 3 0,-11 5 0,2-3 0,4-2 0,-6-2 0,10 1 0,-10-2 0,6 1 0,-6 2 0,0-3 0,0 1 0,0-1 0,3 2 0,-1-1 0,0 2 0,4 0 0,-6 0 0,6 1 0,-4-1 0,1-2 0,5 2 0,-8-3 0,8 2 0,-6-1 0,2 2 0,1-2 0,-5 2 0,5-2 0,-2 2 0,0-4 0,4 6 0,-1-2 0,2 5 0,3-5 0,-3 4 0,3-6 0,-6 2 0,4-2 0,-5 2 0,2-1 0,8 2 0,-9-3 0,5 7 0,-1-7 0,-4 4 0,1-4 0,1 4 0,-7-2 0,8-1 0,-4-1 0,4-2 0,-8 2 0,8 2 0,-5-2 0,-1 0 0,-2-2 0,6 2 0,-6 0 0,4 0 0,-4-1 0,0 0 0,4 1 0,-2 2 0,1-2 0,-3 5 0,5-6 0,-5 6 0,6-5 0,-6 2 0,0-4 0,5 6 0,-5-3 0,6 5 0,-4-7 0,-2 6 0,6-5 0,-6 4 0,0-4 0,0 4 0,0-4 0,0-2 0,0 3 0,0 1 0,0-2 0,0 2 0,0 2 0,0-4 0,0 2 0,0-2 0,0 0 0,0 1 0,0-2 0,0 1 0,0 1 0,0-1 0,0-1 0,0 4 0,0-5 0,0 2 0,0 0 0,0 0 0,0 0 0,0 0 0,0 0 0,0 2 0,0-4 0,0 2 0,0 1 0,0 2 0,0-2 0,0 5 0,0-9 0,0 6 0,0-3 0,0 3 0,0-6 0,0-1 0,5 0 0,-5-4 0,8 2 0,-6-2 0,2 0 0,0 2 0,-4-2 0,6-5 0,-3 0 0,0 0 0,5 1 0,-8 4 0,7-2 0,-3 0 0,4 2 0,-3-4 0,0 3 0,4-2 0,-9 3 0,8-2 0,-6 1 0,6-1 0,-2 2 0,-1-4 0,-3 6 0,4-4 0,0 0 0,-1 0 0,0-1 0,-5 1 0,3 2 0,-1 2 0,2-2 0,-4 0 0,4 0 0,-4 0 0,8 0 0,-4-1 0,4 0 0,-8 0 0,7 2 0,-1-1 0,5-5 0,-6 6 0,4-6 0,-9 5 0,8-2 0,-6 2 0,12-4 0,-9 4 0,9-7 0,-4 7 0,-2-3 0,-3 2 0,9-3 0,-14 2 0,19-4 0,-13 4 0,7 0 0,-3 1 0,-2-1 0,-2 2 0,2-2 0,-3 2 0,1 0 0,0 2 0,-6-2 0,0-1 0,0 5 0,0 3 0,0 1 0,0 2 0,0 2 0,0-4 0,0 2 0,0 0 0,0-2 0,0 2 0,0 5 0,0-3 0,0 0 0,0 5 0,0-8 0,0 7 0,0-7 0,8 1 0,-6-2 0,6 8 0,-8-5 0,0 0 0,0-2 0,5 2 0,-5-2 0,6-1 0,-4 0 0,-2 4 0,12-2 0,-12 2 0,8-4 0,-6 1 0,1-2 0,3 6 0,-6-5 0,4 4 0,-4-4 0,0 2 0,0 0 0,0 4 0,0-4 0,0 4 0,0-6 0,0 5 0,0-5 0,0 2 0,0-2 0,0 6 0,0-3 0,0 9 0,0-13 0,0 12 0,0-11 0,0 5 0,0-6 0,0 3 0,0-2 0,0 2 0,0-2 0,0 7 0,0-7 0,0 4 0,0-4 0,0 6 0,0-6 0,0 2 0,0-1 0,0 0 0,0 0 0,0 5 0,0-6 0,0 2 0,0-2 0,0 2 0,0-2 0,0 3 0,0-4 0,0 1 0,0 2 0,0-1 0,0-3 0,0 2 0,0 0 0,0 0 0,0 0 0,0-4 0,0-2 0,4-3 0,1 0 0,0 1 0,0 2 0,-2-3 0,2 2 0,7 0 0,-4 2 0,3 1 0,-3 0 0,2 0 0,-5 1 0,3-1 0,-8 5 0,12-4 0,-7 2 0,0 1 0,3 0 0,-8 0 0,0 0 0,0-2 0,-5 2 0,5 0 0,0 1 0,-5-2 0,5 1 0,-6 2 0,4-2 0,-2-2 0,2 2 0,-4 1 0,6-1 0,-5-2 0,5 2 0,0 0 0,0 0 0,0 0 0,0-2 0,0 2 0,0 0 0,0 0 0,0-2 0,0 2 0,0 1 0,0-1 0,0 0 0,0-4 0,-3-3 0,1-2 0,-1-1 0,3 0 0,0 1 0,0-1 0,0 2 0,0 0 0,0-4 0,0 1 0,0 0 0,0 1 0,0-3 0,0 3 0,0-4 0,0 4 0,0-4 0,0 6 0,0-7 0,0 7 0,0-6 0,0 6 0,0-2 0,0 2 0,0 0 0,0 0 0,0-1 0,0 4 0,0-4 0,0 1 0,0 1 0,0-1 0,0 2 0,0-2 0,0-1 0,0-1 0,0 2 0,0 0 0,3 0 0,-1 0 0,1 0 0,-3 2 0,0-2 0,5-2 0,-5 2 0,6-1 0,-6 1 0,0 0 0,2-2 0,2 3 0,-2-4 0,-2 3 0,0-3 0,0 4 0,6-7 0,-1 6 0,0-5 0,-2 6 0,3-4 0,-6 5 0,4-2 0,-4 0 0,4-2 0,-2 2 0,1 0 0,-3 0 0,0-2 0,0 1 0,0-3 0,0 5 0,0-3 0,5 1 0,-5 1 0,11 0 0,-11 0 0,6-2 0,-6 1 0,0-2 0,0 5 0,0-2 0,0-1 0,0 1 0,0 0 0,2-2 0,-2 2 0,6-4 0,-6 4 0,0-6 0,0 5 0,0-5 0,5 7 0,-5-3 0,5-1 0,-5 1 0,0 0 0,0-3 0,0 6 0,0-7 0,0 5 0,3-3 0,-1 5 0,2-4 0,0 3 0,-4 0 0,6-2 0,-6-4 0,0 4 0,3-4 0,-1 3 0,1-3 0,2 6 0,-5 0 0,6-2 0,-6 0 0,0-1 0,0-2 0,0 5 0,2-9 0,2 9 0,-2-4 0,-2 4 0,0-2 0,6 1 0,-6-1 0,5 2 0,-5-4 0,2 4 0,1-6 0,0 6 0,-3-4 0,0 4 0,6-2 0,-6 2 0,8-2 0,-6 0 0,0 0 0,-2 1 0,0-3 0,0 4 0,0-4 0,0 4 0,0-2 0,6 1 0,-1-2 0,1 3 0,-4-5 0,-2 6 0,0-8 0,6 7 0,-6-6 0,6 6 0,-1-4 0,-5 1 0,5-1 0,-5 3 0,0-4 0,0 5 0,0-4 0,0 2 0,3-2 0,-1 3 0,1 1 0,-3 1 0,5-6 0,-5 5 0,6-2 0,-6 2 0,0 0 0,0 0 0,2 0 0,2-1 0,-2-1 0,3 2 0,-5 3 0,8-4 0,-4 1 0,4 2 0,-8 2 0,7 6 0,-4 3 0,0-2 0,-3 10 0,0-11 0,0 6 0,0 0 0,0 1 0,0-1 0,0 0 0,0-6 0,5 2 0,-5-3 0,5 2 0,-5-2 0,0 5 0,0-6 0,4 4 0,-2-1 0,0-1 0,-2 0 0,0-2 0,0-2 0,0 3 0,0 0 0,0 3 0,0-4 0,0 4 0,0-4 0,0 4 0,0-2 0,0 1 0,0-4 0,0 2 0,0-1 0,0 4 0,0-4 0,0 4 0,0-3 0,0 2 0,0-3 0,0 2 0,0 0 0,0 3 0,0-3 0,0 4 0,0-6 0,0 4 0,0-4 0,0 5 0,0-3 0,0 0 0,0-2 0,0 2 0,6 0 0,-6 4 0,5-2 0,-2 0 0,0-3 0,-1 1 0,-2-2 0,6 2 0,-6-2 0,6 6 0,-6-6 0,0 4 0,0-3 0,4 2 0,-4-3 0,9 5 0,-9-6 0,5 4 0,-5-3 0,0 4 0,0-2 0,0 4 0,5-5 0,-5 5 0,6-6 0,-6 10 0,0-8 0,0 4 0,0-6 0,0 0 0,2 5 0,4-3 0,-1 0 0,3 2 0,-5-6 0,0 2 0,-3 0 0,0 0 0,0 0 0,0-2 0,0 2 0,0 2 0,0-2 0,6 1 0,-6-1 0,4-1 0,-4 2 0,0-1 0,0 2 0,0 0 0,0-2 0,0 0 0,0 1 0,0-2 0,0 0 0,0 1 0,0-1 0,0 2 0,4-5 0,-2 0 0,1-5 0,2-1 0,-5 2 0,9 1 0,-7-2 0,6-1 0,-8 2 0,8 0 0,9-14 0,-4 9 0,5-13 0,-12 18 0,2-4 0,-8 4 0,5-3 0,-5 4 0,0-1 0,3 2 0,0-2 0,5-1 0,-8 1 0,6 0 0,-4 0 0,3 0 0,1-2 0,-1 2 0,-2 2 0,3-2 0,-2 0 0,7 0 0,-5-1 0,-4 4 0,4-4 0,0 1 0,-6 1 0,7-2 0,-1-1 0,-1 2 0,4-4 0,-7 6 0,6-2 0,-8-1 0,13-1 0,-10 0 0,8-1 0,-6 3 0,6-5 0,-6 5 0,-3-4 0,-2 6 0,6-2 0,0-2 0,7-1 0,-7 1 0,4-1 0,-10 2 0,3 1 0,0 0 0,-1-2 0,-2 2 0,0 2 0,6-2 0,-6-1 0,8 2 0,-5-1 0,-1 0 0,4-2 0,-6 1 0,5 1 0,-2 2 0,0 1 0,-1 2 0,-2 1 0,0 2 0,0 1 0,0-1 0,0-1 0,0 4 0,0 1 0,0-2 0,0 0 0,6-2 0,-6 4 0,8 0 0,-3 5 0,0-1 0,1 2 0,-6-3 0,0 0 0,0-5 0,0 5 0,3-7 0,-1 0 0,6 2 0,-8-2 0,6 1 0,-4 1 0,1 0 0,5 4 0,-8-6 0,6 6 0,-6-6 0,0 0 0,0 2 0,4 0 0,-4 1 0,6-1 0,-3-2 0,2 2 0,1-3 0,2 6 0,-5-3 0,-1 2 0,-2-3 0,6-2 0,-6 1 0,13 5 0,-10-3 0,4 1 0,-3-2 0,-2-1 0,2 2 0,0-2 0,-4-2 0,6 2 0,-6 0 0,2 1 0,1-4 0,0 4 0,-3 1 0,0-2 0,5-1 0,-5 4 0,6-4 0,-4 4 0,1-3 0,0 3 0,-3-4 0,5 1 0,-5 0 0,6 2 0,-6-4 0,0 5 0,2-4 0,1 4 0,0-5 0,-3 2 0,0 0 0,4 0 0,2 0 0,0 2 0,-1-2 0,-2 1 0,-3-1 0,5 2 0,1-3 0,-6 1 0,5 2 0,-5-1 0,0-1 0,3-2 0,-1 2 0,1 0 0,-3 0 0,0 0 0,0 0 0,0 5 0,0-5 0,5-1 0,-5 2 0,6-1 0,-6 0 0,0 2 0,3 0 0,-1-2 0,0 1 0,-2-2 0,6 1 0,-6 0 0,6 1 0,-6 1 0,0-2 0,0-2 0,2 2 0,1 0 0,0 0 0,2-2 0,-5 0 0,6-2 0,-6-8 0,0 0 0,0-3 0,0 5 0,2 2 0,0 0 0,2-4 0,1 4 0,-5-5 0,5 6 0,-5-7 0,3 6 0,3-8 0,-2 5 0,2-9 0,-6 8 0,6-5 0,-4 7 0,4-4 0,-1 4 0,-5-2 0,0 4 0,0-6 0,6 6 0,-6-7 0,4 7 0,-4-6 0,0 6 0,4-6 0,-2 6 0,1-8 0,-3 8 0,0-2 0,0 0 0,0 2 0,0-2 0,0 3 0,5-1 0,-5 0 0,6 0 0,-6 0 0,0 2 0,0-2 0,0 0 0,0-1 0,0 2 0,0 0 0,0-1 0,0 1 0,0-4 0,0 4 0,0-3 0,0-1 0,0 1 0,0 2 0,0 0 0,0 0 0,0 0 0,0-1 0,0 2 0,0-4 0,0 4 0,3-2 0,-1 1 0,0-2 0,-2 2 0,0 2 0,6-2 0,-6 0 0,8-1 0,-5 2 0,0-1 0,2-2 0,-5 2 0,6-1 0,-6 4 0,0-4 0,2-1 0,0 2 0,2-2 0,1 2 0,-5-5 0,5 6 0,-5-1 0,3-1 0,0-1 0,0 2 0,-3 0 0,0 1 0,4-2 0,-4 1 0,6 2 0,-6-2 0,0-2 0,0 2 0,0 0 0,0-2 0,2-3 0,2 3 0,4-2 0,-8 4 0,5-2 0,-5 2 0,0-5 0,0 3 0,0-1 0,0 3 0,6-7 0,-2 7 0,0-6 0,1 6 0,-5-4 0,0 2 0,0-3 0,0 5 0,5 1 0,-5-2 0,8 0 0,-5 0 0,-1-1 0,-2 2 0,6-6 0,-6 4 0,6-4 0,-4 5 0,1 1 0,0-2 0,-3 0 0,0 0 0,0-4 0,0 4 0,5-4 0,-5 6 0,6-5 0,-6 6 0,0-3 0,2 3 0,0-7 0,2 6 0,0-7 0,-4 8 0,6-3 0,-6 2 0,0-7 0,0 7 0,0-2 0,0 2 0,0-4 0,0 2 0,8-5 0,-5 5 0,5-1 0,-8 2 0,0-1 0,0 2 0,2-4 0,2 4 0,-2-3 0,4 4 0,-6-3 0,10 2 0,-10-5 0,3 5 0,-3-2 0,6 2 0,-6-2 0,4 2 0,-4 2 0,0-2 0,0 0 0,6 0 0,-6 0 0,8 2 0,-3-2 0,7-1 0,-8 1 0,5 1 0,-9 0 0,5-1 0,-2 2 0,3-2 0,4 2 0,-4-2 0,-4 4 0,-2 0 0,0 4 0,0 2 0,0-2 0,0 1 0,0 1 0,0 0 0,0-2 0,0 2 0,0-2 0,6 0 0,-1-2 0,1 2 0,-4 0 0,-2 0 0,0 2 0,0-2 0,6 5 0,-6-7 0,8 6 0,-3-5 0,1 8 0,-2-7 0,2 4 0,-6-4 0,8 4 0,-2-3 0,-1 2 0,1-2 0,-6 1 0,0-2 0,2 2 0,0-2 0,7 0 0,-9 0 0,5 0 0,-2-1 0,-1 0 0,1 1 0,-3 0 0,5-2 0,-5 2 0,8 1 0,-4-1 0,4-1 0,-8 0 0,7 3 0,-1 0 0,4 0 0,-4 1 0,-3-1 0,-3-5 0,0 4 0,0-1 0,0-1 0,0 0 0,5 1 0,-5 2 0,5-2 0,-5 2 0,0-2 0,0 4 0,0-4 0,4 7 0,-2-7 0,0-1 0,-2 2 0,0 1 0,0-2 0,0 6 0,0-4 0,0 3 0,6-6 0,-6 4 0,6-4 0,-6 4 0,0 1 0,0-2 0,5 4 0,-5-6 0,5 0 0,-5 1 0,0-2 0,0 4 0,3-4 0,-3 7 0,6-5 0,-6 1 0,4-2 0,-4 2 0,6-2 0,-6 6 0,0-5 0,0 2 0,3-2 0,0 1 0,-1-2 0,3 2 0,-5 0 0,6 2 0,-6-2 0,0 3 0,0-6 0,0 4 0,0-4 0,0 3 0,2 1 0,2-1 0,-2 2 0,-2-4 0,6 0 0,-6 1 0,5-2 0,-5 4 0,2-4 0,1 2 0,0-3 0,-3 1 0,0 2 0,6-1 0,-6-2 0,4 4 0,-4 0 0,0 0 0,0-1 0,0-2 0,0 1 0,0-1 0,0 0 0,0 2 0,0-1 0,0 0 0,0-2 0,0 4 0,0-2 0,0 0 0,0 1 0,0-2 0,0 1 0,0 1 0,0-4 0,0 3 0,0 1 0,0-1 0,0-2 0,0 2 0,0 0 0,-4 0 0,4 0 0,-6-2 0,6 2 0,0 0 0,0 0 0,0-4 0,6 0 0,-6-4 0,8 2 0,-6-2 0,6 0 0,-3 0 0,1-2 0,-4 1 0,4-1 0,0 2 0,7-6 0,-3 4 0,4-4 0,-3 6 0,-5 0 0,2-2 0,-1-2 0,1 0 0,4-2 0,-8 3 0,7-1 0,-3 4 0,6-6 0,-3 5 0,-1-2 0,-6 3 0,0-5 0,-4 6 0,14-6 0,-11 5 0,5-2 0,-2 4 0,-2-4 0,2 2 0,-3-2 0,2 3 0,-5 0 0,5-1 0,-1-2 0,-2 2 0,6-5 0,-8 5 0,8-2 0,-5 2 0,5-2 0,-2 2 0,7-6 0,-8 6 0,8-9 0,-13 9 0,11-4 0,-8 4 0,8-7 0,-5 8 0,-2-5 0,-4 3 0,4-2 0,-2 2 0,1-3 0,-3 4 0,5-4 0,-5 4 0,5 0 0,-5 0 0,3-2 0,0 2 0,-1-2 0,-2 3 0,0-1 0,0 1 0,0-2 0,6 1 0,-6 2 0,5-2 0,-2-2 0,0 2 0,-1 0 0,4 2 0,-6-2 0,6 5 0,-4 2 0,0 3 0,2 0 0,-4-2 0,0 0 0,0 2 0,0 0 0,0-2 0,0 4 0,0-1 0,0 5 0,0-4 0,0 2 0,0-3 0,0 0 0,0-2 0,0 1 0,0-2 0,4 2 0,-4 0 0,6 2 0,-6-4 0,0 0 0,0 0 0,0 0 0,0 1 0,0-4 0,3 4 0,-1-1 0,6-1 0,-8 2 0,6 5 0,-6-6 0,0 4 0,0-4 0,0 0 0,0 1 0,0 0 0,0 0 0,0-1 0,0 2 0,0 0 0,0 0 0,0 4 0,0-6 0,0 4 0,0-4 0,0 7 0,0-5 0,0-1 0,0 2 0,0-1 0,0-2 0,0 8 0,0-7 0,2 5 0,2-7 0,-2 6 0,-2-5 0,0 0 0,0 0 0,0 2 0,0 1 0,0 0 0,5-2 0,-5 2 0,6-3 0,-6 5 0,5-5 0,-5 2 0,3-2 0,-3 4 0,0-2 0,6 3 0,-6-5 0,4 4 0,-4-4 0,0 3 0,0-2 0,0 1 0,6-2 0,-6 2 0,8-2 0,-5 6 0,-1-5 0,-2 2 0,0-2 0,0-1 0,0 0 0,0 2 0,6-4 0,-6 2 0,6 0 0,-6 1 0,0-2 0,0 4 0,0-4 0,2 6 0,0-5 0,1 2 0,-3-2 0,0 0 0,0 0 0,0 2 0,0-2 0,0 2 0,6-2 0,-6 1 0,5-1 0,-5 2 0,3-2 0,-1-2 0,2 2 0,-4-1 0,4 4 0,-4-3 0,6 0 0,-6 0 0,0 0 0,0-2 0,0 2 0,0 1 0,3-2 0,-1 1 0,1-1 0,-3 0 0,5 2 0,-5-1 0,6 0 0,-6 2 0,2-2 0,2 0 0,-2-2 0,3 3 0,-5-2 0,6 1 0,-6-1 0,0 0 0,0 1 0,0 1 0,0-1 0,0-2 0,0 2 0,0 2 0,0-2 0,0 2 0,2 0 0,1-2 0,0-2 0,-3-2 0,0-2 0,0-2 0,0-2 0,0 0 0,0 2 0,0 2 0,6-5 0,-6 4 0,10-7 0,-10 6 0,8-8 0,-3 7 0,1-3 0,2 2 0,-3-4 0,6 2 0,-4-2 0,-1 5 0,0-5 0,-6 6 0,0-6 0,0 5 0,2 0 0,1 3 0,5-7 0,-8 6 0,8-7 0,-4 5 0,-2-3 0,-2 4 0,5-4 0,-5 4 0,5-1 0,-5 2 0,0-1 0,0-1 0,3 1 0,0 3 0,0-4 0,-3 1 0,0-2 0,0 0 0,0 0 0,8-4 0,-8 1 0,8 2 0,-8-4 0,0 5 0,0-2 0,0 4 0,0-4 0,0 4 0,0-5 0,0 6 0,0-7 0,0 4 0,0-5 0,0 7 0,0 0 0,0 0 0,0-4 0,0 4 0,0-2 0,0 0 0,0-1 0,0 4 0,0-6 0,0 5 0,0-4 0,0 4 0,0-6 0,0 5 0,0-2 0,0 2 0,0 4 0,0-4 0,0 1 0,0-2 0,0 2 0,0-2 0,0 2 0,0-2 0,0 4 0,0-2 0,0-5 0,0 5 0,0-2 0,0 0 0,0 0 0,0 0 0,0-2 0,0 3 0,0-1 0,0 3 0,0-6 0,0 5 0,0-6 0,0 4 0,0-6 0,0 8 0,0-5 0,0 2 0,0-4 0,0 3 0,0-2 0,0 6 0,0-6 0,0 3 0,0-2 0,0 2 0,0 1 0,0 4 0,0-6 0,0 4 0,0-6 0,0 6 0,0-5 0,0 8 0,0-4 0,0 1 0,0-2 0,0 2 0,0 1 0,0-2 0,0-3 0,0 4 0,0-4 0,0 4 0,0-2 0,0 4 0,0-5 0,0 4 0,0-4 0,0 5 0,0-2 0,0 0 0,0 0 0,0 0 0,0 2 0,0-2 0,0 0 0,0-1 0,0 1 0,0 3 0,0-4 0,0 1 0,0 1 0,0-2 0,0 4 0,0-4 0,0 1 0,0 0 0,0 0 0,0 2 0,2-2 0,1 4 0,0 2 0,-3 2 0,0 2 0,0 0 0,0 8 0,0-1 0,0 7 0,0-8 0,0 9 0,0-9 0,0 8 0,0-10 0,5 0 0,-5-4 0,6 3 0,-4-1 0,2 4 0,-2-4 0,-2 7 0,0-11 0,5 6 0,-5-7 0,8 6 0,-5-5 0,0 4 0,-3-2 0,0 2 0,0-2 0,5 3 0,-5-5 0,5 2 0,-5-2 0,4 2 0,-2-4 0,0 4 0,4-2 0,-1 5 0,3-6 0,-2 6 0,-1-5 0,-5 6 0,3-6 0,-1 2 0,1 0 0,3-1 0,-6 1 0,10 1 0,-10-1 0,6 3 0,-6-5 0,2 0 0,-2 0 0,6 0 0,-6 0 0,0-2 0,0 2 0,5 5 0,-5-3 0,8 4 0,-6-4 0,2 2 0,-4-4 0,0 2 0,0 1 0,0 0 0,0-1 0,5 3 0,-5-5 0,5 4 0,-5-2 0,0 2 0,0-4 0,0 0 0,0 3 0,0-1 0,0-2 0,0 4 0,0-2 0,0 4 0,0-6 0,0 5 0,0-6 0,0 1 0,0 0 0,0 2 0,0 0 0,0 3 0,0-3 0,0 2 0,0-4 0,0 4 0,0-3 0,0 2 0,0-4 0,0 0 0,0 1 0,0 1 0,0-1 0,0-2 0,0 2 0,0 0 0,0 0 0,0-2 0,0 2 0,0 0 0,0 0 0,0 0 0,0-2 0,0 2 0,0 1 0,0-1 0,0-2 0,0 2 0,0 0 0,0 0 0,0 0 0,0-3 0,0 2 0,0-6 0,0-4 0,0 1 0,6-9 0,-3 9 0,2-6 0,0 2 0,-3 3 0,10-5 0,-7 2 0,5-2 0,2 0 0,-7 2 0,0 3 0,-5 1 0,0 5 0,3-10 0,3 7 0,-2-12 0,5 10 0,-6-8 0,5 9 0,-3-5 0,3 4 0,-2-4 0,-1 6 0,-5-6 0,0 3 0,8-6 0,-5 6 0,4-2 0,-7 2 0,6-3 0,-6 4 0,6-2 0,-6 4 0,2-2 0,1 1 0,0-7 0,-3 6 0,0-4 0,5 3 0,-5 0 0,6 3 0,-4-1 0,0 1 0,2 1 0,-4-2 0,5-1 0,-5 2 0,5-6 0,-5 4 0,0-3 0,0 6 0,3-1 0,0-2 0,4-3 0,-7 3 0,6-4 0,-6 6 0,0-6 0,2 4 0,2-3 0,-2 3 0,-2 0 0,6 2 0,-6 0 0,5-4 0,-2 2 0,2 0 0,1-2 0,-1 3 0,-5-5 0,0 7 0,5-4 0,-5 3 0,3-2 0,2 2 0,0-6 0,1 1 0,2 3 0,-5 0 0,0 2 0,-3 0 0,0-2 0,0 2 0,0-4 0,0 4 0,5-8 0,-5 8 0,8-7 0,-6 5 0,2-2 0,-4 4 0,0 0 0,0 0 0,4-5 0,-4 3 0,6-5 0,-6 6 0,0-2 0,0 2 0,3-1 0,0 2 0,-1-4 0,-2 3 0,9-1 0,-7 3 0,6-4 0,-8 4 0,6 0 0,-6-1 0,5 1 0,-5-2 0,0 1 0,0 2 0,3-2 0,-1 0 0,1 0 0,-3 0 0,0 2 0,0-3 0,6 2 0,-6-1 0,8-1 0,-3 4 0,0-4 0,1 1 0,-1 2 0,-5 2 0,2 5 0,-2 1 0,0 0 0,0 1 0,0 0 0,0 3 0,0-6 0,0 0 0,0 2 0,0 0 0,0 4 0,0-1 0,0-2 0,0-2 0,0 1 0,0-2 0,0 9 0,0-7 0,0 7 0,0-9 0,0 7 0,0-5 0,0 2 0,0-4 0,0 2 0,0-1 0,0 2 0,0-4 0,0 3 0,0-3 0,0 2 0,0-1 0,0 0 0,0 0 0,0 0 0,0 0 0,0 2 0,0-2 0,0-2 0,0 2 0,0 2 0,0-2 0,0 1 0,0 1 0,0 0 0,0-2 0,0 6 0,0-6 0,0 7 0,0-7 0,0 4 0,0-4 0,0 6 0,0-6 0,0 8 0,0-8 0,0 7 0,0-8 0,0 7 0,0-7 0,0 5 0,0-4 0,0 2 0,0-2 0,0 5 0,0-8 0,0 9 0,0-4 0,0 6 0,0-7 0,0 3 0,0-4 0,6 4 0,-6-4 0,6 2 0,-6-1 0,0 5 0,0-4 0,5 4 0,-5-8 0,14 8 0,-14-6 0,10 5 0,-10-6 0,0 1 0,0 1 0,3 5 0,2-4 0,1 2 0,-1-2 0,-5-1 0,0-2 0,0 1 0,0 1 0,2-4 0,2 3 0,-2 1 0,-2-1 0,0 2 0,0 0 0,0 0 0,0-4 0,0 6 0,6-4 0,-6 2 0,5 0 0,-2 0 0,-1 0 0,1 3 0,-3-5 0,6 2 0,-6-2 0,4 1 0,-4-2 0,0 1 0,0 2 0,0-3 0,4 0 0,-2 4 0,0-4 0,-2 4 0,6-3 0,-6 4 0,6-4 0,-6 7 0,0-8 0,0 1 0,0 1 0,0-1 0,0-1 0,0 4 0,0-4 0,2 2 0,1-1 0,-1 2 0,4-2 0,-6 0 0,6 2 0,-6-1 0,0-2 0,0 0 0,5 1 0,-5 2 0,5-2 0,-5 2 0,0-3 0,0 4 0,0-3 0,0 3 0,3-4 0,-3-1 0,5 3 0,-5-2 0,0 3 0,0-2 0,0 1 0,0-1 0,0 0 0,0-2 0,0 2 0,0 0 0,0 0 0,5 0 0,-5 0 0,6 2 0,-4-1 0,2-1 0,-2-1 0,4 6 0,-6-3 0,5 0 0,-5-2 0,2 0 0,4 2 0,0 0 0,2-2 0,-6 1 0,1-1 0,2-1 0,-5 0 0,5 0 0,-5 2 0,0-1 0,4 0 0,-2-2 0,6 2 0,-8 0 0,6-4 0,-6-2 0,2-2 0,1-6 0,5 3 0,-2-5 0,-2 6 0,10-4 0,-14 6 0,17-8 0,-12 3 0,3-7 0,0 9 0,-2-6 0,-2 7 0,0-6 0,-4 6 0,5-4 0,0 4 0,0-3 0,7-1 0,-8-4 0,5 3 0,-7-5 0,-2 10 0,6-4 0,-6 2 0,6 0 0,-6 3 0,2-1 0,0 1 0,2-4 0,1 3 0,-5-2 0,5 2 0,-2 0 0,-1 0 0,6-2 0,-8 4 0,6-5 0,-4 5 0,2 0 0,4-1 0,-3-4 0,5-1 0,-4 0 0,2 2 0,-8-5 0,5 3 0,-5-2 0,8 2 0,-8 4 0,4 1 0,-2-3 0,0 5 0,4-3 0,-6 1 0,8-3 0,-5 4 0,-1-7 0,4 8 0,-6-3 0,10-3 0,-6 3 0,1-2 0,-5 2 0,0 2 0,0-2 0,0 1 0,0 0 0,0 0 0,0 2 0,0 0 0,0-1 0,0 1 0,0-3 0,0 1 0,0-1 0,0 2 0,0-2 0,0 2 0,0-8 0,0 8 0,0-11 0,0 9 0,0-4 0,0 6 0,0-2 0,0 2 0,0-2 0,5 1 0,-5 1 0,5 2 0,-5-2 0,0 0 0,0 0 0,4 0 0,0-2 0,2 2 0,2-5 0,-5 8 0,-1-4 0,-2 1 0,0 1 0,6 0 0,-6 3 0,8 0 0,-6 5 0,7-1 0,-9 0 0,5 2 0,-2 0 0,-1 0 0,6-2 0,-8 0 0,6 0 0,-4 0 0,2 2 0,3 3 0,-7-5 0,8 2 0,-4-2 0,-2 4 0,4-4 0,-2 6 0,5-5 0,7 2 0,-10-3 0,1 7 0,-7-7 0,0 2 0,6 2 0,-1 0 0,0 1 0,-1-2 0,-4-2 0,4-1 0,-4-2 0,6 2 0,-6 0 0,3 2 0,-1-2 0,6 4 0,-8-4 0,6 2 0,-6-2 0,2 2 0,2-1 0,3 2 0,-1-2 0,-1-1 0,4 0 0,-9 0 0,8 0 0,-6 0 0,6 2 0,-8-2 0,11-2 0,-11 2 0,6 0 0,-6 1 0,0-1 0,0-2 0,0 2 0,0 0 0,0 0 0,0-2 0,0 2 0,0 0 0,0 0 0,2 0 0,-2-2 0,11 2 0,-11 1 0,5-1 0,-5-2 0,3 2 0,-1-1 0,2 2 0,-4-1 0,0-3 0,0 6 0,0-3 0,0 0 0,4 0 0,-4 0 0,6 0 0,-4 0 0,1-1 0,5 0 0,-8 1 0,6 1 0,-6-4 0,0 4 0,0-1 0,0 0 0,0 0 0,0-2 0,0 2 0,0 0 0,0 0 0,0-1 0,0 0 0,0 1 0,-6-1 0,6-3 0,-5-3 0,5-3 0,5-2 0,-2 0 0,2-8 0,1 10 0,2-13 0,-3 13 0,1-8 0,-6 9 0,6-8 0,-6 7 0,8-15 0,-6 15 0,0-8 0,4 10 0,-6-5 0,5 6 0,-5-4 0,0 5 0,0-2 0,0 1 0,0-2 0,0 1 0,0 2 0,0-2 0,0 0 0,0 0 0,0-1 0,0 2 0,3-6 0,0 5 0,5-6 0,-6 6 0,12-12 0,-14 12 0,13-10 0,-7 8 0,2-3 0,-5 6 0,-3-2 0,0 1 0,5-6 0,-5 6 0,5-10 0,-1 10 0,0-2 0,2 2 0,7-5 0,-10 3 0,8-6 0,-3 4 0,-3-3 0,6 1 0,-6 6 0,1-2 0,-1 2 0,3-4 0,-5 4 0,8-2 0,-9 1 0,6 0 0,-8 0 0,11-7 0,-8 2 0,2 0 0,-5 2 0,6 1 0,-6 1 0,2 0 0,4 2 0,-6 0 0,5 1 0,-5-2 0,0 4 0,0-4 0,0 1 0,0 0 0,0 0 0,0 2 0,0-2 0,0-1 0,0 2 0,0-1 0,0 2 0,0-5 0,0 4 0,0-4 0,0 3 0,0-2 0,0 2 0,0 0 0,0 0 0,0-1 0,0-1 0,0 2 0,0 1 0,0-4 0,0-7 0,0 6 0,0-10 0,0 12 0,0-4 0,0 5 0,0 0 0,0-2 0,6 1 0,-6 0 0,4-2 0,-4 4 0,0 0 0,0-2 0,0 1 0,4 1 0,-2-2 0,2 2 0,-4 0 0,4-4 0,-4 4 0,6-2 0,-6 1 0,5-6 0,-5 6 0,8-2 0,-8 2 0,0 1 0,0 0 0,0 0 0,4 0 0,-2 0 0,0-5 0,4 6 0,-6-1 0,5-1 0,-5 1 0,0 1 0,0 0 0,0-1 0,0 4 0,0 2 0,0 3 0,0 4 0,0-5 0,0 1 0,-5 1 0,5 0 0,-6 2 0,6-4 0,0 7 0,0-8 0,0 10 0,0-9 0,0 4 0,0-4 0,0 2 0,0-2 0,0 0 0,0 2 0,0-1 0,0-4 0,0 4 0,0 1 0,0-2 0,0-1 0,0 4 0,0-3 0,0 6 0,0-6 0,0 12 0,0-12 0,0 8 0,0-7 0,0 3 0,8 0 0,-8-2 0,6 2 0,-6-3 0,0-2 0,0 0 0,0 4 0,0-3 0,0 2 0,0-1 0,0 1 0,0-2 0,0 0 0,0 0 0,0 0 0,0 3 0,0 0 0,0 5 0,0-3 0,0 1 0,0-6 0,0 2 0,0-1 0,0 0 0,0 1 0,0-1 0,0 1 0,0-2 0,0 4 0,0-4 0,0 8 0,0-5 0,7 6 0,-7-4 0,10 1 0,-10-4 0,2 6 0,0-8 0,1 12 0,-3-10 0,0 3 0,0-3 0,0 2 0,0-4 0,0 3 0,0-1 0,6-1 0,-6 1 0,5 5 0,-5-5 0,3 2 0,-1-4 0,0 4 0,7 2 0,-9 1 0,5-1 0,-5-4 0,0-2 0,6 4 0,-6-4 0,5 6 0,-5-6 0,0 5 0,0-6 0,3 3 0,0-1 0,-1-1 0,-2 0 0,0 4 0,6-4 0,-6 5 0,5-6 0,0 1 0,-5 0 0,6 2 0,-6-3 0,0 0 0,0 2 0,3 1 0,-3-2 0,4 4 0,2-4 0,-6-2 0,6 3 0,-6-2 0,0 1 0,0 1 0,0-4 0,0 4 0,0-1 0,2 0 0,1-1 0,0 4 0,-3-3 0,0 0 0,0-1 0,0 2 0,0-1 0,5 4 0,-5-3 0,6 2 0,-6-4 0,2 1 0,0 2 0,2-2 0,-4 0 0,5 0 0,-5 0 0,8 2 0,-5-1 0,0 2 0,-3-4 0,4 3 0,-4-2 0,6 2 0,-6-2 0,3 4 0,0-2 0,-1 0 0,-2-2 0,6 0 0,-6 1 0,5 1 0,-5-2 0,0-2 0,3 2 0,0 2 0,-1-2 0,4 0 0,-6 0 0,5 0 0,-5 0 0,0-2 0,0 2 0,0 2 0,0-2 0,0 1 0,0-1 0,0-1 0,5 2 0,-5-1 0,3 2 0,-3-2 0,0 0 0,0-2 0,6 4 0,-6-2 0,4 1 0,2-1 0,-6-1 0,6 1 0,-6 1 0,0-4 0,0 4 0,0 1 0,0-2 0,0 0 0,2 0 0,1 0 0,0 0 0,-3 0 0,0 2 0,0-1 0,0-4 0,0 4 0,0-1 0,0 0 0,0 0 0,0-2 0,0 2 0,5 0 0,-5-4 0,0-8 0,0 4 0,0-12 0,3 10 0,2-9 0,-5 11 0,0-6 0,8-1 0,0 1 0,9-8 0,-9 6 0,11-15 0,-17 19 0,12-12 0,-14 16 0,5-17 0,-2 15 0,2-12 0,-5 14 0,0 0 0,0 0 0,0-4 0,6 2 0,-6-1 0,4 1 0,0 0 0,-2 0 0,6-2 0,-2 4 0,1-6 0,5-3 0,-4 6 0,-3-4 0,-5 7 0,0-2 0,0-4 0,0 4 0,0-4 0,0 4 0,0 0 0,0 2 0,0-2 0,6 1 0,-4-3 0,4 2 0,-1-2 0,-5 4 0,5-6 0,-5 4 0,8-9 0,-3 7 0,1-2 0,0 2 0,-6-1 0,0 3 0,2-4 0,1 6 0,0-8 0,-3 6 0,0-8 0,0 9 0,0-7 0,0 8 0,0 1 0,0-4 0,0 3 0,0-2 0,0 4 0,0-2 0,0-1 0,0 2 0,0-1 0,0-1 0,0 1 0,0-3 0,0 2 0,0-1 0,0 2 0,0-2 0,0 2 0,0-2 0,0 0 0,0 2 0,0-1 0,0-2 0,0 2 0,0-7 0,0 8 0,0-9 0,0 7 0,0-1 0,5 3 0,-5-1 0,6 1 0,-6-2 0,0 2 0,2-4 0,0 4 0,2-6 0,-4 5 0,0-2 0,0 2 0,0 1 0,0 0 0,4-4 0,-4 2 0,6 0 0,-6 2 0,3 0 0,0 2 0,-1-2 0,-2 0 0,0 4 0,0 1 0,0 4 0,0-1 0,5 2 0,-5-2 0,6 0 0,-6 1 0,6 8 0,-4-7 0,4 11 0,-6-13 0,5 6 0,-5-6 0,5 11 0,-5-11 0,3 8 0,-3-8 0,6 8 0,-6-6 0,0 6 0,0-8 0,0 6 0,0-5 0,0 5 0,0-6 0,0 4 0,4-4 0,2 5 0,0-6 0,2 4 0,-8-4 0,5 1 0,-5 1 0,6 5 0,-4-4 0,9 8 0,-8-9 0,8 11 0,-9-13 0,9 7 0,-11-5 0,8 3 0,-5-4 0,4 0 0,-7 0 0,6 0 0,-6 1 0,0-4 0,0 5 0,0-1 0,0-1 0,0 2 0,0 0 0,0 0 0,0 2 0,6 3 0,-4-4 0,4 3 0,-6-4 0,0 3 0,7 1 0,-3-2 0,4 0 0,-8-3 0,0 1 0,0-2 0,4 4 0,-4-4 0,6 4 0,-6-4 0,0 3 0,3-4 0,0-1 0,-1 4 0,-2-1 0,0-2 0,0 1 0,0 1 0,0-1 0,0 0 0,0-2 0,5 2 0,-5 0 0,6 0 0,-6-4 0,0-2 0,0-2 0,0-2 0,2 2 0,2-1 0,9-7 0,-11 6 0,10-8 0,-10 8 0,6-8 0,-2 6 0,7-17 0,-13 19 0,8-16 0,-6 15 0,2 1 0,-2 0 0,4-1 0,-6 0 0,7-5 0,-3 8 0,4-8 0,-3 6 0,0-5 0,-2 3 0,-3 0 0,0 2 0,0 2 0,0-2 0,0 2 0,0 0 0,0-2 0,0 0 0,0 0 0,0-3 0,0 3 0,0 2 0,0 0 0,0-2 0,0 1 0,0-2 0,0 2 0,0-5 0,0 6 0,0-4 0,0 2 0,5-2 0,-5 4 0,5-1 0,-5 2 0,4-4 0,-2 1 0,9-6 0,-11 6 0,14-10 0,-14 9 0,12-6 0,-8 8 0,1-11 0,-5 12 0,5-6 0,-5 5 0,3-2 0,-3 2 0,6 1 0,-6 0 0,4 1 0,-4-2 0,6 1 0,-6 2 0,6-2 0,-6 0 0,2-2 0,1 2 0,-1-1 0,4 2 0,0-1 0,2-1 0,-3 4 0,3-4 0,-6 1 0,6 0 0,-2 0 0,0 2 0,1-2 0,-1 0 0,0 0 0,-4 4 0,-2 2 0,0 8 0,0-4 0,6 7 0,-1-9 0,0 10 0,-2-8 0,-3 6 0,0-7 0,5 8 0,-5-7 0,5 19 0,-5-19 0,6 10 0,-6-12 0,8 2 0,-8-1 0,11 3 0,-11-5 0,8 2 0,-6-1 0,6 0 0,-2 2 0,2 4 0,-3-4 0,1 5 0,-6-5 0,0 4 0,0-6 0,0 2 0,0 0 0,0 0 0,2 4 0,4-3 0,-1 2 0,7 4 0,-10-7 0,8 10 0,-6-10 0,1 9 0,-5-11 0,5 12 0,-2-12 0,11 10 0,-14-7 0,5 7 0,-5-10 0,0 6 0,0-4 0,0-2 0,0 4 0,0-5 0,0 1 0,0 3 0,0-1 0,0 5 0,5-5 0,-5 0 0,5-2 0,-5 9 0,0-6 0,0 9 0,0-7 0,0 3 0,0-6 0,0 7 0,0-9 0,0 6 0,0-6 0,0 6 0,0-4 0,0 11 0,0-11 0,0 10 0,0-10 0,0 2 0,0-4 0,0 0 0,0-2 0,0 6 0,0-3 0,0 2 0,0-2 0,0 1 0,0-4 0,0 0 0,0-4 0,0-4 0,0-1 0,6 1 0,-6 2 0,6-8 0,-6 6 0,2-6 0,-2 5 0,6 1 0,-6-4 0,10-6 0,-7 2 0,7-6 0,-10 10 0,4-9 0,-2 4 0,0 5 0,-2-2 0,0 8 0,0-4 0,0-6 0,0 8 0,0-10 0,0 11 0,0-5 0,0 4 0,0 0 0,0-4 0,0 4 0,0-2 0,6-3 0,-6 5 0,5-4 0,-5 6 0,0-8 0,0 8 0,6-11 0,-4 9 0,10-7 0,-10 8 0,17-11 0,-17 12 0,12-6 0,-14 8 0,0-5 0,3 0 0,-1-2 0,1-3 0,-3 8 0,0-4 0,0 1 0,5 1 0,1 0 0,2-2 0,3 2 0,-6-2 0,4 2 0,-5 2 0,2-2 0,2 3 0,-8 2 0,8-2 0,-3 0 0,1-1 0,-1-1 0,-2 4 0,2-4 0,1 1 0,4 2 0,-10-2 0,6 2 0,-4-2 0,-2 2 0,11-2 0,-5 0 0,2 0 0,-3-1 0,3 4 0,-5-4 0,5 1 0,-8 1 0,9-2 0,-7 3 0,0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6:54:49.237"/>
    </inkml:context>
    <inkml:brush xml:id="br0">
      <inkml:brushProperty name="width" value="0.07938" units="cm"/>
      <inkml:brushProperty name="height" value="0.07938" units="cm"/>
      <inkml:brushProperty name="color" value="#4472C5"/>
    </inkml:brush>
  </inkml:definitions>
  <inkml:trace contextRef="#ctx0" brushRef="#br0">19 815 24575,'0'-5'0,"-8"-3"0,5 5 0,-5-8 0,8 7 0,0-4 0,0 2 0,0-5 0,0 5 0,0-4 0,0 6 0,6-4 0,-1 2 0,0-4 0,-2 3 0,-3 0 0,0 2 0,6-1 0,-6 2 0,4-2 0,-4 2 0,0-2 0,0 0 0,0 0 0,0 2 0,0-1 0,6 1 0,-6-2 0,8 2 0,-5-2 0,-1 2 0,-2 0 0,0-2 0,6-1 0,-6 4 0,6-4 0,-6 4 0,2-1 0,0-1 0,2 1 0,1-2 0,-5 0 0,8 0 0,-6 2 0,1 0 0,2-1 0,-5 2 0,12-3 0,-12 2 0,13-5 0,-11 3 0,10 0 0,-10 2 0,6 0 0,-8 0 0,19-6 0,-17 2 0,15-4 0,-17 3 0,10 1 0,-10 2 0,6 0 0,0-6 0,-1 6 0,3-4 0,2-1 0,-10 1 0,8-2 0,-4 4 0,9-7 0,1 5 0,-1-2 0,-11 4 0,-2 4 0,8-9 0,-8 7 0,6-6 0,-6 6 0,6-4 0,7 0 0,-5 0 0,8-3 0,-13 10 0,5-6 0,-8 3 0,10-6 0,-4 4 0,7-9 0,-1 7 0,-2-2 0,-5 4 0,3-2 0,-4 2 0,-2-1 0,4 3 0,-6 2 0,4-2 0,2 2 0,-6 0 0,8 0 0,-5 2 0,5-3 0,-8 2 0,8-1 0,-5-1 0,5 1 0,-8 1 0,8-1 0,-6-1 0,6 1 0,-2 0 0,5 0 0,-5 2 0,2 0 0,-8 2 0,4 4 0,-4 2 0,0 0 0,0-1 0,0 1 0,0-2 0,0 3 0,0-2 0,0 3 0,0-4 0,0 6 0,0-2 0,0 0 0,0-1 0,0-4 0,0 2 0,0-1 0,0 0 0,0 0 0,0 0 0,0 0 0,0 0 0,0 1 0,0-2 0,0 1 0,0 0 0,0 2 0,0-1 0,0 1 0,0 0 0,0 2 0,0-4 0,0 4 0,0-2 0,0-2 0,0 2 0,0 0 0,0 1 0,0-1 0,0-2 0,0 0 0,0 10 0,0-5 0,0 4 0,0-7 0,0-1 0,0-1 0,0 0 0,0 2 0,0 0 0,0 0 0,0-2 0,0 0 0,0 1 0,0 1 0,0 0 0,0 0 0,0 2 0,0 2 0,0-2 0,0 2 0,0 2 0,0-3 0,0 5 0,0-6 0,0 15 0,0 3 0,0 7 0,0-11 0,3-9 0,0-7 0,5 6 0,-8-8 0,5 6 0,-5-6 0,0 6 0,0-2 0,0 1 0,0-3 0,0 0 0,0-2 0,0 4 0,6-4 0,-6 4 0,5-4 0,-5 6 0,0-4 0,0 2 0,3-2 0,0 3 0,-1-5 0,-2 2 0,0-2 0,0 0 0,0 0 0,0 0 0,0 1 0,0-2 0,0 1 0,0 1 0,0-1 0,6 2 0,-6-2 0,5-1 0,-5 2 0,0-1 0,0 0 0,0 1 0,0-2 0,0 1 0,0 0 0,0 1 0,0-2 0,0 1 0,0 1 0,0-1 0,0 0 0,0 0 0,0 2 0,0-2 0,3 0 0,3 0 0,-2 1 0,2-2 0,-6 1 0,0 2 0,3-2 0,2 2 0,0-1 0,7-1 0,-12 0 0,4 0 0,-1 0 0,0 2 0,0-2 0,2-2 0,-5 2 0,5-1 0,-5 0 0,0-3 0,0-2 0,4-4 0,0-4 0,2 4 0,2-2 0,-3 3 0,1-2 0,4 2 0,-4-6 0,11-4 0,1-3 0,-1 4 0,1-1 0,-13 11 0,14-12 0,-19 8 0,20-8 0,-16 7 0,7 1 0,3 0 0,2-11 0,1 9 0,4-12 0,-17 18 0,8-8 0,-10 6 0,12-4 0,-14 4 0,7-3 0,-3 5 0,4-4 0,-3 0 0,1-3 0,-1 4 0,-2 3 0,-1-1 0,2 1 0,-4 1 0,4-2 0,2 1 0,-1 0 0,-2 0 0,2-2 0,-5 2 0,6 0 0,-4-2 0,1 2 0,0-2 0,2 0 0,-5 2 0,6-2 0,-6 1 0,0-1 0,0 2 0,0 0 0,0 0 0,0 0 0,0 0 0,0 0 0,0-1 0,0 1 0,0 1 0,0-2 0,0-1 0,0 2 0,0 0 0,0 0 0,0-2 0,5 1 0,-5-1 0,5 2 0,-5 4 0,0 3 0,0 1 0,0 2 0,0-2 0,0 2 0,0-2 0,0 4 0,0-2 0,0 4 0,0-1 0,2 3 0,2-8 0,4 11 0,-3-9 0,1 8 0,-4-6 0,9 4 0,-11-6 0,8 6 0,-3-7 0,-5 1 0,11 1 0,-11 3 0,6 3 0,-6 1 0,0-7 0,0 3 0,0-4 0,0 4 0,2-4 0,1 2 0,0-1 0,-3 0 0,0 2 0,0 4 0,0-8 0,5 7 0,-5-8 0,6 2 0,-6 1 0,2-1 0,0 0 0,6-2 0,-8-1 0,12 4 0,-7-4 0,1 4 0,-4-3 0,-2 0 0,0 0 0,0 0 0,0 0 0,6 3 0,-6-4 0,8 6 0,-6-3 0,1 0 0,-3-2 0,0 0 0,0 0 0,5 2 0,-5-1 0,9 2 0,-7-2 0,0 0 0,-2 0 0,0-1 0,6-1 0,-6 6 0,6-3 0,-6 10 0,0-10 0,5 7 0,-5-7 0,6 0 0,-4-2 0,0 4 0,2-6 0,-4 4 0,0-2 0,0 1 0,4 1 0,-4-3 0,9 0 0,-6 1 0,-1-2 0,-2-2 0,6-2 0,-1-5 0,1 1 0,-4 3 0,-2-2 0,0 1 0,6 0 0,-6 0 0,5 0 0,-5 0 0,5 0 0,-5 0 0,9 0 0,-7-3 0,6 4 0,-8-1 0,6-1 0,-6 1 0,0 0 0,2 0 0,4-2 0,-1 2 0,5-4 0,-10 2 0,4 0 0,1 1 0,-5 1 0,5 1 0,0-1 0,-5-1 0,8 1 0,-4 0 0,-2 0 0,4 0 0,-6-2 0,8 0 0,-6 2 0,7-2 0,-9 2 0,10-1 0,-10 1 0,6 0 0,-4 0 0,1 0 0,-1 0 0,4-2 0,-6 0 0,6 0 0,-4 2 0,1 0 0,0-1 0,2 2 0,-5-1 0,5-1 0,0-7 0,-1-2 0,6-2 0,-10 6 0,6 4 0,-6 1 0,2-3 0,1 2 0,0-4 0,-3 4 0,5-6 0,-5 7 0,6-3 0,-6 4 0,0-2 0,0 0 0,0-2 0,0 2 0,0-7 0,2 9 0,0-5 0,2 2 0,1-1 0,-5 4 0,5-2 0,-5 0 0,0 2 0,0-8 0,0 3 0,0-3 0,9 4 0,-7 2 0,12-3 0,-14 6 0,5-4 0,0-3 0,0 0 0,3-2 0,1 6 0,-4 1 0,0 1 0,1 1 0,-6-3 0,0 2 0,0-2 0,0 1 0,0-1 0,0 0 0,0 0 0,0 2 0,2-4 0,2 3 0,-2-5 0,4 6 0,-6-2 0,5 0 0,-2 2 0,-1-2 0,1 2 0,3-7 0,-2 8 0,2-6 0,2 5 0,-5 1 0,5-4 0,-8 1 0,8 2 0,-6 0 0,2 6 0,-4 0 0,0 2 0,0 2 0,0-2 0,0 0 0,0 2 0,0 0 0,0-1 0,0 1 0,0 2 0,10 14 0,-7-10 0,7 9 0,-10-17 0,0 0 0,0 2 0,0 0 0,0 3 0,0-5 0,0 5 0,0-5 0,0 5 0,0-5 0,0 4 0,0-2 0,0 4 0,0-4 0,4 4 0,0-5 0,2 3 0,0-4 0,-4 2 0,1-2 0,-1 0 0,4 5 0,-6-4 0,11 4 0,-11-3 0,8 4 0,-8-6 0,5 6 0,0-6 0,-5 2 0,8 0 0,-4-2 0,4 5 0,-8-3 0,5 0 0,-3 0 0,2 0 0,4 4 0,-8-6 0,4 2 0,2-2 0,-6 1 0,5 1 0,-2-2 0,0 6 0,-1 0 0,4 4 0,-6-4 0,6-1 0,-6-5 0,0 0 0,0 0 0,0 0 0,0 0 0,0 0 0,2 2 0,1 0 0,0 0 0,-3-1 0,0 2 0,0-2 0,0 3 0,5-4 0,-5 0 0,5 0 0,-5 4 0,0-2 0,0 0 0,0 0 0,0 0 0,0-1 0,0 1 0,0 0 0,0-2 0,0 2 0,0 2 0,0-3 0,0 2 0,0-3 0,0 5 0,0-3 0,0 2 0,0-4 0,0 0 0,0 0 0,0 2 0,0-1 0,0 1 0,0-2 0,0-1 0,0 2 0,3 1 0,-1-1 0,2 2 0,-4-1 0,0 0 0,0-2 0,4 1 0,-4-2 0,6 1 0,-6 1 0,5-1 0,-5-1 0,6 2 0,-6-1 0,0 0 0,0 0 0,2 0 0,2 0 0,-2 2 0,-2-2 0,6 1 0,-6-1 0,4-1 0,0 1 0,-2 1 0,1-1 0,2 0 0,-5 0 0,5 0 0,-5 0 0,0 0 0,0 0 0,0-2 0,0-6 0,0-6 0,0 2 0,0-2 0,0 3 0,0 0 0,0-2 0,4-1 0,4-2 0,5-9 0,-3 7 0,-2-4 0,-2 10 0,-6 0 0,3-1 0,-3 2 0,5-4 0,0-1 0,-5 4 0,6-5 0,-4 7 0,2-1 0,-2 1 0,-2 1 0,0 1 0,6-2 0,1-4 0,1 1 0,9-4 0,-9 6 0,2-2 0,-4 4 0,5-5 0,-1 4 0,-6-2 0,6 3 0,-10 2 0,5-1 0,-2-2 0,0 1 0,-1-1 0,4 0 0,0-4 0,2 3 0,2-3 0,1 7 0,-5-4 0,1 5 0,-1-4 0,2 2 0,-2-4 0,2 2 0,-3 2 0,5 0 0,-4 0 0,2-1 0,-2 2 0,4-1 0,-5-1 0,3 1 0,-2 0 0,2 0 0,3 0 0,-1-2 0,-1 2 0,-4 0 0,3-1 0,-5 2 0,5-1 0,3-2 0,-6-1 0,12-1 0,-15 2 0,14-4 0,-7 6 0,4-5 0,-8 6 0,0-3 0,-5 3 0,0 8 0,0 1 0,0 2 0,0 0 0,0-4 0,0 12 0,0-7 0,0 4 0,6 2 0,-6-3 0,8 1 0,-8-1 0,0-8 0,0 8 0,0-4 0,0 4 0,0-2 0,0 1 0,0-1 0,0 0 0,0 0 0,0 2 0,0-3 0,0 7 0,0-8 0,2 15 0,4-17 0,-1 6 0,1-8 0,-6 0 0,0 2 0,0 0 0,0 0 0,6 4 0,-6-5 0,4 2 0,-4-3 0,4 7 0,-4-5 0,4 2 0,-4-2 0,0 3 0,0-3 0,0 1 0,0-2 0,0 1 0,0-2 0,0 2 0,0-2 0,0 0 0,0 1 0,0-2 0,6 4 0,-6-1 0,5 0 0,-5 0 0,0-2 0,0 2 0,0-2 0,0 2 0,0-2 0,0 7 0,0-5 0,0 0 0,0-2 0,0 2 0,0 0 0,0 0 0,0-2 0,0 4 0,0-4 0,0 4 0,0-3 0,0-1 0,0-1 0,0 2 0,0-1 0,0 0 0,0 2 0,0 0 0,0 0 0,0-2 0,0 1 0,0-5 0,0-3 0,0 0 0,6-14 0,-4 11 0,23-21 0,-15 11 0,12-6 0,-9 6 0,6-18 0,30-29 0,-22 23 0,0 1 0,0 5 0,-14 5 0,38-38 0,-35 33 0,22-16 0,-38 36 0,8 0 0,-8 5 0,8-4 0,-5 6 0,8-11 0,-9 12 0,1-2 0,-3 2 0,6-5 0,-6 7 0,10-9 0,-7 6 0,2-3 0,-5 6 0,0 0 0,6-5 0,-6 6 0,5-4 0,-5 1 0,2 2 0,4-4 0,0 4 0,4-4 0,-10 1 0,9 0 0,-7 3 0,6-7 0,-8 7 0,8-6 0,-2 4 0,-1 0 0,3 0 0,-2-3 0,-1 3 0,0-1 0,-5 0 0,0 4 0,0-6 0,0 3 0,0 0 0,0 2 0,0 0 0,0-2 0,0 1 0,0-1 0,0 2 0,0 1 0,0-2 0,0-1 0,0 2 0,6 0 0,-1 0 0,1 0 0,-4 0 0,-2 0 0,6-1 0,-6 1 0,5 1 0,-5-1 0,0-2 0,0 1 0,0 1 0,3 0 0,2 0 0,1 0 0,-2 0 0,-4 0 0,0-4 0,6 2 0,-6-3 0,6 5 0,-6 0 0,2-2 0,-2 2 0,6 2 0,-6 6 0,0 1 0,0 2 0,5-1 0,-5 1 0,6-1 0,-6-3 0,0 2 0,0-1 0,0 0 0,2 2 0,0 0 0,2 4 0,-4-1 0,0 1 0,0-2 0,0-2 0,0 0 0,0 8 0,0-5 0,0 3 0,0-4 0,0-4 0,0 8 0,0-6 0,0 6 0,0-6 0,0 1 0,0-1 0,0 6 0,0-4 0,0 10 0,0-7 0,0 0 0,0-2 0,0-5 0,0 4 0,0 0 0,0 0 0,0-1 0,0 3 0,0-4 0,0 6 0,0-6 0,0 10 0,0-9 0,0 7 0,0-8 0,0 0 0,0 5 0,0-4 0,0 4 0,0-3 0,0-2 0,0 2 0,0-4 0,0 6 0,0-6 0,0 25 0,0-21 0,0 14 0,0-16 0,0 0 0,0 1 0,0 3 0,0-6 0,0 6 0,0-4 0,0 4 0,0-1 0,0 1 0,0-3 0,0 4 0,0-7 0,0 8 0,0-5 0,0 5 0,0-8 0,0 2 0,0-2 0,0 0 0,0 6 0,0 0 0,0 0 0,0 0 0,0-5 0,0 5 0,5-6 0,-5 4 0,5-4 0,-5 0 0,3 2 0,0-1 0,0-1 0,-3 2 0,10 0 0,-10 0 0,11 0 0,-8 0 0,-1-2 0,7 2 0,-9-2 0,4 0 0,-4 1 0,0 1 0,0-2 0,0-1 0,0 2 0,0-1 0,0 0 0,4 2 0,1-2 0,0 7 0,4-8 0,-7 7 0,0-3 0,-2-4 0,0 4 0,0-3 0,0 0 0,0 0 0,6 0 0,-6 0 0,11 0 0,-11 0 0,5 1 0,-5-1 0,3-1 0,-1 2 0,2-1 0,-4 0 0,4 0 0,-4 0 0,6 2 0,-6 1 0,0-1 0,0-3 0,0 1 0,0 0 0,0 1 0,3-1 0,0-1 0,-1 2 0,-2-1 0,6 0 0,-6 0 0,5 0 0,-5 0 0,0 0 0,2 2 0,2-1 0,-2-1 0,-2-4 0,0-4 0,0-2 0,8-13 0,0 7 0,1-7 0,1 3 0,4-16 0,18-27 0,-14 12 0,9-19 0,-19 46 0,1-11 0,-4 19 0,4-12 0,-9 16 0,10-11 0,-7 16 0,5-12 0,-8 9 0,5-7 0,-5 8 0,0-3 0,0 2 0,0-4 0,0 5 0,11-9 0,-9 8 0,12-9 0,-11 9 0,5-2 0,-8 5 0,8-8 0,-6 7 0,7-6 0,-4 4 0,0 0 0,3 0 0,-8 2 0,6-2 0,-6-1 0,6 3 0,-1-6 0,3 4 0,-2-2 0,2 4 0,-3-2 0,0 1 0,4-5 0,-7 4 0,12-2 0,-9 2 0,5-5 0,-2 8 0,-2-7 0,0 5 0,1 0 0,-7 0 0,14-1 0,-12 0 0,7 0 0,-4 2 0,0-2 0,1 2 0,2-2 0,-2-3 0,1 3 0,-1-2 0,4 4 0,-10 0 0,9 0 0,-7 0 0,1-1 0,2 4 0,-5 1 0,6 4 0,-6 2 0,0 0 0,0 8 0,0-8 0,0 15 0,0-9 0,0 7 0,0-5 0,0 0 0,0-6 0,0 0 0,0 0 0,0 7 0,0-5 0,0 0 0,0 0 0,0 0 0,0 0 0,0 3 0,0-7 0,0 0 0,0 0 0,0 0 0,0 1 0,0 2 0,0-5 0,0 6 0,0-5 0,0 5 0,0-6 0,0 4 0,0-2 0,0 2 0,0-2 0,0 3 0,0 1 0,0 0 0,0 1 0,0-4 0,0-1 0,0 0 0,0-2 0,0 2 0,0 1 0,0 3 0,2-4 0,2 2 0,-2-2 0,-2 3 0,0-5 0,0 3 0,0-2 0,0 1 0,0-2 0,0 2 0,0-2 0,0 2 0,0-2 0,0 1 0,0 2 0,0-2 0,0 3 0,0-2 0,0-3 0,0 4 0,0 1 0,0-2 0,0 7 0,0-10 0,0 6 0,0-5 0,0 0 0,0 0 0,6 2 0,-6-2 0,5 6 0,-5-4 0,0 4 0,0-6 0,0 2 0,0-1 0,0 1 0,0-2 0,0 2 0,0-2 0,0 0 0,0 1 0,0-2 0,0 1 0,0 2 0,0-6 0,2-1 0,1-5 0,0-3 0,-3-3 0,0 4 0,8-29 0,3 11 0,19-37 0,-7 18 0,10-10 0,-9 16 0,22-24-2184,-13 8 2184,9-4 0,-28 27-6061,5 1 6061,-17 21 0,23-25 0,-23 27 0,9-16 0,-6 12 0,1-7 0,2 4 1461,-5 5-1461,-3 4 6784,0-6-6784,0 6 0,0-10 0,0 10 0,5-8 0,-5 3 0,5 0 0,-5 4 0,0 1 0,0 0 0,0-3 0,6-4 0,-4 2 0,4 1 0,-1 2 0,-5 4 0,8-6 0,-2 6 0,4-2 0,-4 2 0,-1-5 0,-5 6 0,3-4 0,2 3 0,1 0 0,0 0 0,-4 0 0,0-1 0,9-4 0,-8 2 0,10-3 0,-13 7 0,11-4 0,-11 3 0,8-2 0,-2 2 0,0 0 0,-2 0 0,-1-1 0,0-1 0,0 2 0,-3 1 0,5 0 0,0 0 0,1 4 0,-4-1 0,-2 5 0,0-2 0,0 1 0,0 1 0,0 1 0,0 2 0,0-2 0,0 2 0,0-4 0,6 15 0,-6-13 0,5 16 0,-5-14 0,0 3 0,0 2 0,0 0 0,0 1 0,0 3 0,0-11 0,0 6 0,0-4 0,0 6 0,0-7 0,0 6 0,0-7 0,0 4 0,0-1 0,0 1 0,0 2 0,0-2 0,0 2 0,0-5 0,0-1 0,0 4 0,0-4 0,6 4 0,-6-2 0,5 1 0,-5-3 0,0 8 0,0-10 0,0 10 0,0-7 0,0 0 0,0-1 0,0 5 0,0-5 0,0 8 0,0-10 0,0 11 0,0-9 0,0 4 0,0-4 0,0 0 0,0-2 0,0 4 0,0-1 0,0 6 0,0-8 0,0 7 0,0-6 0,0 2 0,0-2 0,0 3 0,0-5 0,0 6 0,0-7 0,0 6 0,0-3 0,0 0 0,0 2 0,0-2 0,0 0 0,5 6 0,-1-3 0,0 5 0,-4-8 0,0 6 0,0-8 0,0 7 0,0-5 0,0 4 0,0-4 0,0 7 0,0-10 0,0 6 0,0-5 0,0 2 0,0 4 0,0 0 0,0 2 0,0-3 0,0-3 0,3 0 0,3 0 0,-1 2 0,0-2 0,1 4 0,-6-5 0,8 5 0,-6-4 0,1 4 0,3-7 0,-6 4 0,5-3 0,-2 4 0,3-4 0,-2 4 0,2-4 0,-6 2 0,0-1 0,0 3 0,0-2 0,0 0 0,0 0 0,0-2 0,0 2 0,0 3 0,0-6 0,2 7 0,1-5 0,0 1 0,-3-2 0,0 0 0,5 2 0,-5 0 0,6 0 0,0-2 0,-6 0 0,4 1 0,-4-2 0,0 1 0,0 2 0,0-1 0,0 1 0,3-4 0,0 2 0,0-2 0,-3 2 0,0 0 0,0 3 0,5-4 0,-5 1 0,5 1 0,-5-1 0,0-1 0,0 1 0,0-4 0,0-4 0,0-2 0,2-6 0,2 4 0,-2 2 0,4-2 0,-6 4 0,11-11 0,-3 3 0,5-12 0,-5 8 0,6-5 0,-12 13 0,15-15 0,-15 16 0,8-14 0,-6 13 0,-2-6 0,1 7 0,-3-3 0,0 4 0,0-2 0,5 3 0,4-6 0,-5 4 0,10-10 0,-11 11 0,11-9 0,-10 7 0,5-6 0,2 5 0,-3-4 0,-3 4 0,6-1 0,-6 4 0,4-6 0,1 4 0,-2-4 0,-2 3 0,7 2 0,-11 0 0,7-4 0,-4 8 0,-5-4 0,9 1 0,-7-1 0,6-2 0,-2-3 0,-1 6 0,-2-2 0,-3 2 0,5 1 0,-5-1 0,6 2 0,-2 0 0,-4 1 0,6-2 0,-6 1 0,3 0 0,0 0 0,-1 0 0,4-2 0,-6-1 0,7 1 0,-3 3 0,-2-4 0,-2 4 0,6-4 0,-6 3 0,5 0 0,-5 0 0,3-2 0,-1 0 0,1-2 0,-3 2 0,0 1 0,0-1 0,0 2 0,0-2 0,6 0 0,-2 2 0,2-4 0,2 0 0,-5 0 0,0-2 0,2-3 0,1 5 0,-2-2 0,0 4 0,-4 2 0,5 0 0,0-5 0,1 6 0,-4-8 0,-2 5 0,5 0 0,-5 2 0,6 0 0,-6 0 0,6-1 0,-6 1 0,5 4 0,-5 3 0,0 1 0,0 2 0,0 0 0,3 0 0,2 2 0,1 0 0,2 2 0,-6-1 0,0 5 0,-2-8 0,6 5 0,-6-8 0,6 16 0,-6-12 0,0 16 0,0-17 0,0 11 0,0-11 0,0 4 0,0-2 0,0-2 0,5 0 0,-5 0 0,6 3 0,-6 3 0,0-6 0,0 10 0,0-12 0,2 6 0,4-4 0,4 0 0,-4 1 0,1-1 0,-7 0 0,6 4 0,-4-6 0,2 7 0,-2-8 0,4 7 0,-6-4 0,5 3 0,-5-5 0,0 2 0,0-2 0,6 8 0,-6-8 0,4 8 0,-4-7 0,0 3 0,0-2 0,4 0 0,-2 0 0,6 6 0,-5-5 0,2 2 0,4 1 0,-9 1 0,8-1 0,-8 3 0,5-1 0,0-2 0,8 8 0,-7-10 0,2 2 0,-2 1 0,-4-5 0,3 6 0,-5-8 0,4 6 0,-2 2 0,0-2 0,4 5 0,-6-9 0,6 0 0,-6-2 0,0 0 0,0 0 0,0 1 0,0-2 0,5 1 0,-5 1 0,5 1 0,-5-2 0,0 2 0,0-4 0,0-8 0,0 0 0,0-11 0,5 5 0,-1-11 0,12-5 0,11-41 0,-4 14 0,4-2-1678,-5 12 1,-1 0 1677,6-13 0,-2 5 0,-1 12 0,3-16 0,-14 24 0,9-8 0,-19 17 0,13 2 0,-3-19 0,1 17-5672,-4-15 5672,-1 25 0,-9-1 0,0 11 2243,5-8-2243,4-1 0,-1 0 0,2 0 6784,-10 5-6784,8 0 0,-5 2 0,7-15 0,-10 15 0,9-14 0,-9 12 0,0-6 0,0 5 0,0-1 0,0 2 0,0 0 0,0 0 0,0-2 0,0 0 0,0 0 0,0-3 0,0 3 0,2 6 0,1-2 0,0 2 0,-3 0 0,6 2 0,-2-1 0,4 2 0,-2-2 0,2 0 0,-3 0 0,7 0 0,-2 0 0,-2-3 0,3 2 0,-5 0 0,1 2 0,-7 2 0,6 4 0,-6 1 0,0 0 0,0 1 0,0 0 0,0 5 0,6-3 0,-6 2 0,4 2 0,-4-1 0,0 3 0,0-5 0,0 0 0,0-1 0,0-2 0,0 8 0,0-10 0,0 5 0,0-5 0,0 2 0,0 2 0,0 5 0,0-3 0,0 0 0,0-4 0,0 0 0,0-2 0,0 0 0,0 0 0,0 2 0,0 1 0,0 0 0,0-1 0,0 7 0,0-10 0,0 8 0,0-7 0,0 6 0,0-4 0,0 3 0,0-3 0,0 4 0,0-4 0,0 10 0,0-12 0,0 14 0,0-11 0,0 7 0,0-6 0,0 7 0,0-8 0,0 9 0,0-7 0,0 1 0,0-4 0,0 2 0,0-1 0,0 5 0,0-6 0,0 8 0,0-4 0,0 1 0,0 0 0,0-5 0,0 7 0,0-9 0,6 6 0,-6 0 0,8 3 0,-5-5 0,-1-3 0,1 2 0,-3-3 0,0 0 0,5 2 0,-5 0 0,6 1 0,-6 0 0,2-1 0,2 0 0,-2 1 0,-2-1 0,0 0 0,8 6 0,-8-6 0,9 4 0,-5 0 0,0-1 0,6 7 0,-7-6 0,7 5 0,-10-7 0,6 0 0,-6-4 0,0 0 0,0 0 0,0 2 0,0-2 0,0 2 0,0-2 0,0 1 0,0-1 0,2-1 0,2 4 0,-2-3 0,-2 4 0,0-2 0,0 0 0,0-2 0,0 2 0,0-1 0,0 0 0,0 0 0,0-1 0,0-1 0,0 2 0,0-1 0,5 4 0,-5-2 0,6 2 0,-4-2 0,1 1 0,0-4 0,-3 4 0,0-3 0,0 6 0,0-2 0,6 2 0,-6-4 0,4 0 0,-4 0 0,0 0 0,0 1 0,6-1 0,-6 0 0,5 2 0,-5-4 0,3 5 0,0-3 0,-1 2 0,4 2 0,-6 0 0,6-2 0,-6-2 0,0-2 0,0 7 0,2-5 0,0 4 0,1-6 0,3 0 0,-6 0 0,5 3 0,-5-1 0,5-3 0,1 1 0,-4-1 0,4 0 0,-1 1 0,-5 1 0,8-1 0,-5 0 0,6 0 0,-9 0 0,4 0 0,-4 0 0,3 0 0,3 4 0,4-2 0,2 3 0,-8-6 0,-1 1 0,-3-4 0,0-4 0,0-2 0,0-7 0,0 6 0,0-5 0,0 4 0,0 1 0,0-5 0,0 6 0,0-2 0,0 2 0,0-4 0,0 4 0,0-16 0,0 13 0,0-11 0,0 16 0,0-10 0,0 8 0,0-4 0,0 3 0,0 1 0,6 0 0,-1 0 0,0 0 0,-1-7 0,-4 7 0,0-10 0,0 10 0,0-6 0,4 6 0,-4-1 0,6 0 0,-3-4 0,-1 5 0,1-6 0,-3 6 0,0-6 0,8-3 0,-8 3 0,9 0 0,-9 6 0,0 0 0,2-5 0,0 5 0,1-4 0,3 3 0,-1-8 0,0 9 0,-1-4 0,-4 6 0,4-7 0,-4 5 0,14-10 0,-11 12 0,11-8 0,-14 5 0,7 1 0,-1 0 0,-1 0 0,0 2 0,-5-2 0,0 2 0,8-6 0,-4 4 0,3-2 0,-1-2 0,-6 3 0,8-1 0,-2 4 0,-2 0 0,4-2 0,-2 0 0,-1 0 0,3 0 0,-4-1 0,3 4 0,-1-3 0,-1 1 0,2-1 0,-3 2 0,4-2 0,-3-1 0,3 0 0,-2 2 0,0-1 0,-2 2 0,-4 0 0,8 1 0,-2-2 0,5 1 0,-3-2 0,3 0 0,-6 0 0,2 2 0,-1 0 0,0-1 0,2 1 0,-3 1 0,1-2 0,2 1 0,-3 2 0,6 0 0,-6 4 0,-3 2 0,4 9 0,-6-7 0,6 6 0,-6-2 0,0-4 0,0 7 0,0 1 0,0-5 0,0 8 0,0-13 0,5 6 0,-5-4 0,8 4 0,-6-3 0,6 5 0,-8-6 0,6 8 0,-6-8 0,0 9 0,0-12 0,0 6 0,0-3 0,0 7 0,0-7 0,0 5 0,0-6 0,0 1 0,0 2 0,0 0 0,0-2 0,0 2 0,0-3 0,0 5 0,0-4 0,0-3 0,0 4 0,0 3 0,0-4 0,0 10 0,0-11 0,0 5 0,0-7 0,0 10 0,0-5 0,0 2 0,0-4 0,0 4 0,0-6 0,-6 13 0,6-11 0,-4 6 0,4-6 0,0 5 0,0-7 0,0 4 0,0-2 0,0-1 0,0 4 0,0-5 0,0 2 0,0-2 0,0 1 0,0 1 0,0-3 0,0 4 0,0-4 0,0 6 0,0-5 0,0 2 0,0-2 0,0 0 0,0 0 0,0 0 0,0 1 0,0-1 0,0-1 0,0 4 0,0-4 0,0-3 0,4-1 0,-4-9 0,9 4 0,-6-3 0,8-1 0,-11 4 0,24-27 0,-11 7-520,16-19 520,-9 14 0,-5 1 0,5 1 0,-1-9 0,-6 12-33,14-17 33,-24 30 0,21-23 0,-16 19 0,0-3 0,-2 8 0,-4-4 0,0 3 0,2-13 0,4 12 520,-8-9-520,8 11 33,-8-2-33,0 10 0,0-6 0,0 6 0,0-7 0,0 5 0,0-6 0,0 8 0,0-6 0,0 6 0,0-5 0,3 3 0,-1 0 0,0 2 0,-2 0 0,0 0 0,6 0 0,-6 0 0,8-2 0,-2 4 0,-1-5 0,1 6 0,-6-4 0,0-1 0,4 2 0,2-2 0,0 2 0,2-2 0,-8 2 0,5-2 0,-5 2 0,2-2 0,2 1 0,4-2 0,-8-2 0,8-3 0,-3 4 0,11-2 0,-10 2 0,7-1 0,-7 2 0,2-2 0,-3 3 0,5-4 0,-10 4 0,8-4 0,-8 4 0,12 0 0,-12 1 0,5-1 0,-2 2 0,-1-2 0,1 2 0,-3 0 0,0 0 0,6-2 0,-6 2 0,4 0 0,-4 4 0,0 2 0,6 10 0,-3-6 0,2 6 0,-5-6 0,0 7 0,0-4 0,5 8 0,-2-5 0,2-1 0,-5 11 0,0-14 0,0 16 0,6-15 0,-6 7 0,6-10 0,-6 4 0,2-1 0,1 1 0,7 6 0,-2 2 0,0-5 0,-2 5 0,-6-7 0,0 2 0,0-3 0,0-2 0,0-2 0,0 4 0,0 1 0,0-1 0,0-2 0,0-3 0,0-2 0,0 5 0,0-2 0,0 5 0,0-5 0,0-2 0,0 2 0,0 0 0,0 1 0,0 0 0,0-2 0,0 5 0,0-4 0,0 0 0,0-2 0,0 6 0,0-4 0,0 6 0,0-8 0,0 5 0,0-6 0,0 8 0,0-5 0,0 0 0,0 0 0,0 0 0,0 0 0,0 4 0,0-4 0,0 5 0,0-5 0,0 11 0,0-11 0,0 6 0,3-4 0,2 4 0,0-3 0,1 10 0,0-10 0,-6 7 0,5-8 0,-2 0 0,-1-2 0,1 3 0,2-2 0,-5 0 0,9 1 0,-7 0 0,6-4 0,-2 4 0,-1-2 0,3 3 0,-2-3 0,-2 2 0,2-4 0,-3 1 0,-1 0 0,1 1 0,-3-2 0,0 4 0,0-2 0,0 0 0,0 0 0,0 0 0,5 1 0,-5-3 0,6 4 0,-6-2 0,0 3 0,0-2 0,0-2 0,0 0 0,0 0 0,2-1 0,2 2 0,-2-2 0,-2 2 0,0-2 0,0 8 0,6-7 0,-6 5 0,5-13 0,-5 3 0,0-3 0,0-1 0,0-1 0,0 1 0,5-6 0,-5 2 0,9-8 0,-1 2 0,2-11 0,-1 9 0,4-21 0,-13 25 0,16-23 0,-14 23 0,6-13 0,-2 18 0,-6-12 0,6 11 0,-6-12 0,0 13 0,0-9 0,0 10 0,0-2 0,0 4 0,2 0 0,1 0 0,-1-1 0,-2-1 0,0 3 0,0-1 0,0-1 0,0 1 0,0 0 0,0 0 0,0 0 0,0 0 0,0 0 0,0 0 0,6 0 0,-6-2 0,6 2 0,-6-1 0,2 1 0,0 0 0,7 1 0,-4-3 0,4 1 0,-5-1 0,8 2 0,-7-2 0,0 2 0,6-2 0,-9 2 0,12-2 0,-5 0 0,1 1 0,1-1 0,-3 2 0,-2 0 0,4-2 0,3 2 0,-1-1 0,1 4 0,-8-3 0,4 2 0,-7-2 0,6-1 0,-3 1 0,3 1 0,-2-2 0,4 4 0,-10-4 0,9 3 0,-4-4 0,6 2 0,-5 0 0,2 0 0,-3 0 0,0-1 0,4-1 0,-5 0 0,7 1 0,-5-1 0,2-1 0,-2 3 0,2-2 0,-3 2 0,3-2 0,-6 2 0,6 0 0,-2-2 0,5 0 0,-6-1 0,-2 3 0,-3 0 0,0 2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7:23:57.427"/>
    </inkml:context>
    <inkml:brush xml:id="br0">
      <inkml:brushProperty name="width" value="0.07938" units="cm"/>
      <inkml:brushProperty name="height" value="0.07938" units="cm"/>
      <inkml:brushProperty name="color" value="#FB6601"/>
    </inkml:brush>
  </inkml:definitions>
  <inkml:trace contextRef="#ctx0" brushRef="#br0">0 608 24575,'0'-6'0,"0"1"0,0 0 0,5-1 0,-5 1 0,3-1 0,-3 1 0,5 0 0,1-1 0,-4 4 0,4-4 0,-6 1 0,2 2 0,1-2 0,2 0 0,-2 2 0,5-2 0,-8-1 0,3 1 0,-3 2 0,0-2 0,0 0 0,5 2 0,-5-2 0,6-1 0,-6 1 0,0 2 0,0-2 0,0-1 0,2 1 0,-2 0 0,8-3 0,-5 5 0,0-2 0,-3-1 0,0 4 0,0-4 0,0 1 0,0 2 0,2-2 0,4-6 0,-1 6 0,3-9 0,-8 9 0,8-6 0,-8 6 0,5-6 0,-2 6 0,0-3 0,-1 3 0,-2-3 0,0 2 0,0-2 0,0 3 0,3-6 0,0 8 0,5-7 0,-8 4 0,8-2 0,-8 3 0,5 0 0,-5-1 0,0 1 0,0 2 0,0-5 0,0 3 0,0 0 0,3-4 0,-3 4 0,5 0 0,-5-1 0,0 1 0,0-3 0,0 3 0,0 2 0,3-2 0,-3-1 0,5-2 0,-5 0 0,0 3 0,0 0 0,0-1 0,3 1 0,0-1 0,5-4 0,-8 4 0,2-2 0,-2 3 0,0 0 0,0 2 0,6-5 0,-6 3 0,2-3 0,-2 0 0,0 2 0,0-2 0,0 6 0,0-4 0,0 1 0,6-1 0,-1 6 0,-2-2 0,2 4 0,-10 4 0,2 2 0,-2 0 0,-1 0 0,6 3 0,0-3 0,0 8 0,0-8 0,0 5 0,0-8 0,0 6 0,0-3 0,0 3 0,0-3 0,0 3 0,0 2 0,0-2 0,0 2 0,0-5 0,0-3 0,0 4 0,0-7 0,0 4 0,0-1 0,0 0 0,0 3 0,0 0 0,0 3 0,0-3 0,0 0 0,0-3 0,0 6 0,0-6 0,0 9 0,0-6 0,0 0 0,0-5 0,0 7 0,0-4 0,0 4 0,0-7 0,0 8 0,0-6 0,6 6 0,-6-3 0,5 3 0,-5-1 0,3 1 0,-3-6 0,5 6 0,-5-6 0,0 6 0,3-3 0,-1 3 0,1-6 0,-3 6 0,0-6 0,3 6 0,-1-6 0,1 6 0,3-6 0,-6 3 0,8-2 0,-8-4 0,5 4 0,-5 2 0,3-3 0,-3 9 0,8-9 0,-6 3 0,1-3 0,-3 1 0,0-1 0,0 6 0,0-6 0,0 6 0,0-3 0,3 2 0,-1-1 0,1-1 0,-3-3 0,0 3 0,0-3 0,0 6 0,5-6 0,-5 9 0,3-9 0,2 6 0,-5-6 0,3 0 0,-3 1 0,0-1 0,0 1 0,0 2 0,0-3 0,0 3 0,0-3 0,0 1 0,0 2 0,0-6 0,0 4 0,0-1 0,0-2 0,0 7 0,0-1 0,0 1 0,0-7 0,0 2 0,0 1 0,0-4 0,0 4 0,0-1 0,0-2 0,0 2 0,5 0 0,-5-2 0,8 2 0,-8 1 0,6-4 0,-4 4 0,1-1 0,0 0 0,-3-2 0,0 3 0,0-1 0,0 0 0,0 1 0,2 2 0,1-3 0,0 0 0,2 3 0,-5-2 0,8-1 0,-8 0 0,6-2 0,-6 2 0,0 3 0,0-5 0,0 5 0,0-2 0,2-4 0,-2 4 0,6 2 0,-6-3 0,2 6 0,1-6 0,0 3 0,-3-3 0,0 3 0,0-5 0,0 2 0,0 1 0,0-4 0,0 4 0,0-1 0,0-2 0,0 2 0,0-5 0,0-2 0,0-4 0,2-2 0,1 0 0,0 5 0,-3-5 0,0 3 0,0-3 0,0 0 0,0-5 0,0 5 0,0-3 0,5 3 0,-5 2 0,3-7 0,-3 8 0,5-9 0,0 9 0,-2-6 0,2 6 0,-5 0 0,0-1 0,3 1 0,0 0 0,2-3 0,0-1 0,1-1 0,-3 4 0,2-2 0,-5 3 0,8 2 0,-8-2 0,5 0 0,-2-6 0,0 3 0,2-3 0,-2 3 0,5 0 0,-8 3 0,8-3 0,-8 2 0,2 4 0,-2-6 0,6 0 0,-6 0 0,5-6 0,-2 9 0,-3-6 0,5 6 0,-2-1 0,2-2 0,3 3 0,-2-6 0,-4 6 0,-2 0 0,0-3 0,6 5 0,-6-5 0,8 0 0,-8 0 0,5 5 0,-5-7 0,0 4 0,0-5 0,0 6 0,0-3 0,3 3 0,-1-6 0,4 6 0,-4-6 0,1 6 0,-3-6 0,0 6 0,0-3 0,5 2 0,-5 1 0,3-1 0,-3-2 0,5 6 0,-5 2 0,6 0 0,-6 5 0,0 3 0,0-3 0,0 1 0,2 7 0,4-5 0,4 11 0,-4-11 0,2 8 0,-8-11 0,8 9 0,-5-6 0,-1 5 0,-2-7 0,0 2 0,0-6 0,3 9 0,0-6 0,-1 6 0,-2-6 0,0 1 0,0-1 0,0-2 0,6 2 0,-6 0 0,2 4 0,-2-1 0,0-3 0,0 0 0,0-2 0,0 2 0,0 1 0,0-4 0,0 4 0,0-1 0,0-2 0,0 2 0,0 0 0,0 1 0,0-4 0,0 4 0,0-1 0,-2-2 0,2 2 0,-6 1 0,6-4 0,0 4 0,0-1 0,0-2 0,0 2 0,0-5 0,0-8 0,0 0 0,0-5 0,0 7 0,0-5 0,0 3 0,0-2 0,6-4 0,-4 4 0,6-4 0,0-2 0,-2-8 0,-1 8 0,-2-3 0,5 6 0,-6 2 0,9-5 0,-11 13 0,6-7 0,-6-4 0,0-2 0,0 3 0,0 0 0,0 7 0,2-5 0,-2 6 0,8-6 0,-5 6 0,5 0 0,-8-1 0,3-2 0,-3 0 0,8-2 0,-6 4 0,9-4 0,-11 4 0,5 1 0,-2-1 0,0 1 0,-1 2 0,1-2 0,0 0 0,-1-1 0,-2 1 0,0-3 0,0 3 0,0-3 0,0 5 0,0-2 0,0-1 0,0 1 0,0 2 0,0-2 0,0-1 0,0 1 0,6-6 0,-4 3 0,4-2 0,-1 4 0,-5 1 0,0 2 0,0-5 0,0 0 0,0 3 0,0-3 0,0 3 0,0-1 0,3-2 0,-3 3 0,5-3 0,-5 5 0,0-5 0,3 3 0,0-9 0,2 9 0,-2-8 0,-1 7 0,-2-4 0,0 4 0,0-2 0,0 5 0,6-7 0,-6 4 0,2-4 0,-2 4 0,0-4 0,6 4 0,-1-4 0,-2 7 0,5-5 0,-6 3 0,1-1 0,-3 1 0,3-3 0,-1 2 0,1-2 0,2 3 0,-5 0 0,3-1 0,2 1 0,-5 0 0,6-1 0,-6 4 0,2-4 0,-2 1 0,6 2 0,-3-2 0,2 0 0,0 2 0,-2-3 0,-3 1 0,5 0 0,-5-1 0,3 4 0,-3 4 0,0 6 0,0 6 0,0-6 0,0 5 0,0-5 0,0 8 0,0-2 0,0 2 0,0-3 0,5-2 0,-5-6 0,3 3 0,-3 0 0,0 3 0,0-3 0,0 3 0,0-6 0,0 3 0,0-5 0,0 5 0,0-6 0,0 7 0,0-1 0,0 2 0,0-4 0,0 7 0,0-8 0,0 9 0,0-9 0,0 6 0,0-6 0,5 3 0,-5-2 0,6 2 0,-6-3 0,0 6 0,0-1 0,0 6 0,0-5 0,0 0 0,0-6 0,0 3 0,0 0 0,0 3 0,0-3 0,0 3 0,0-6 0,0 6 0,0-6 0,0 3 0,0-3 0,0 1 0,0 2 0,0 3 0,0-3 0,0 0 0,0-3 0,0 6 0,0-6 0,0 6 0,0-9 0,0 4 0,0-1 0,0-2 0,0 2 0,0 0 0,0-2 0,0 3 0,0-1 0,0-2 0,0 2 0,0 0 0,0 1 0,0-1 0,2 3 0,-2-3 0,6 3 0,-6-5 0,0 5 0,0-3 0,0 1 0,0-1 0,2 3 0,1-2 0,0 7 0,-3-8 0,2 6 0,1-6 0,0 6 0,-3-6 0,0 3 0,0-5 0,0 5 0,0-3 0,0 9 0,0-9 0,0 9 0,0-6 0,0 0 0,0 0 0,0-6 0,0 4 0,0-1 0,0-2 0,0 7 0,0-4 0,0 2 0,5-5 0,-5 2 0,3 0 0,-3 1 0,0-4 0,0 4 0,0-1 0,0-2 0,0 2 0,0 0 0,0-2 0,0 5 0,0-3 0,0 1 0,0-1 0,0-2 0,0 2 0,0 0 0,0-2 0,0 3 0,0-1 0,0 0 0,0-2 0,0 2 0,0 1 0,0-4 0,0 4 0,0-6 0,-3 0 0,3-8 0,-5 5 0,5-5 0,0 0 0,0 3 0,8-9 0,5 1 0,1 2 0,-1-2 0,-10 2 0,2 6 0,-5-3 0,8 2 0,0-4 0,0-1 0,5 0 0,-7 6 0,2-3 0,-8 5 0,8-5 0,-3 3 0,-2-1 0,2 1 0,-2 0 0,0-1 0,2-2 0,-2 3 0,-1-3 0,4 2 0,-6 4 0,8-6 0,-8 2 0,5 1 0,-2 0 0,-3 2 0,8 0 0,-6-2 0,4 0 0,-4-1 0,6 1 0,1 0 0,-4-1 0,6-4 0,-6 7 0,3-8 0,0 3 0,5-3 0,-5 6 0,3-6 0,-6 9 0,1-4 0,-1 4 0,-2-4 0,2 1 0,1-3 0,-4 5 0,6-5 0,-5 3 0,2-1 0,1 4 0,2-9 0,-3 8 0,3-7 0,-3 4 0,3-2 0,-2 6 0,2-9 0,-8 6 0,8-3 0,-8 2 0,5 4 0,-2-4 0,-3 1 0,5-1 0,-2 1 0,2-3 0,1 3 0,-4-3 0,-2 8 0,0 5 0,0 3 0,0 3 0,6 2 0,-4-7 0,6 15 0,-5-13 0,5 11 0,-5-14 0,5 11 0,-8-11 0,5 9 0,-5-6 0,0 5 0,0-7 0,0 7 0,3-8 0,-1 6 0,1-6 0,0 1 0,0-1 0,-1 6 0,-2-6 0,0 9 0,0-12 0,0 6 0,0-2 0,6-4 0,-6 4 0,2-1 0,-2-2 0,0 2 0,6 0 0,-6 1 0,5 2 0,-5-3 0,3 3 0,-3-2 0,8-1 0,-6 0 0,1 1 0,-3-1 0,0 0 0,3-2 0,-1 2 0,1 1 0,-3-1 0,0 0 0,5 1 0,-5-1 0,3 3 0,-3-5 0,0 5 0,0-3 0,0-2 0,0 2 0,0 1 0,0-4 0,0 4 0,0-1 0,0-2 0,0 2 0,0 0 0,0-2 0,0 2 0,0-5 0,0-5 0,0-6 0,5-7 0,-2 2 0,2-1 0,-5-1 0,0 12 0,0-12 0,6 7 0,-4-13 0,4 8 0,-1-8 0,1 8 0,7-11 0,-5 11 0,-3 0 0,-5 8 0,0-3 0,0 6 0,0-6 0,0 6 0,0-6 0,0 6 0,3-9 0,-3 9 0,8-3 0,-5 2 0,-1 1 0,-2 2 0,0-2 0,3-3 0,0 3 0,5-1 0,-8 1 0,2 2 0,-2-2 0,0-3 0,0 5 0,0-5 0,0 3 0,0 2 0,0-2 0,0-1 0,0 4 0,0-4 0,0 1 0,0 0 0,0-1 0,6-2 0,-6 6 0,5-6 0,-5 2 0,0-2 0,0 3 0,3-6 0,-3 6 0,8-6 0,-6 6 0,4-3 0,-3 2 0,-1 1 0,-2 0 0,0-3 0,0 2 0,6-2 0,-4 0 0,4 0 0,-1 3 0,-5-1 0,3 1 0,-3-6 0,8 6 0,-6-6 0,1 6 0,-3 0 0,0-1 0,3 1 0,-1 2 0,1-5 0,-3 3 0,0 0 0,0-1 0,0 1 0,0-1 0,5-2 0,-5 6 0,3-6 0,-3 2 0,0 1 0,0-3 0,5 5 0,-5-2 0,6 2 0,-6-2 0,0 0 0,2-3 0,-2 0 0,6 2 0,-6 1 0,0 2 0,0-2 0,0-3 0,2 2 0,-2-4 0,6 4 0,-6-2 0,0 3 0,0 2 0,0-5 0,0 3 0,0 0 0,0 5 0,0 5 0,0 0 0,0 9 0,0-9 0,0 8 0,0-5 0,0 8 0,2-8 0,1 3 0,0-3 0,-3 0 0,0-2 0,0-1 0,0 0 0,0-2 0,0 2 0,0 3 0,0-2 0,0 4 0,0-4 0,0 2 0,0-3 0,0 3 0,0-2 0,0 4 0,0-4 0,0 7 0,0-8 0,0 6 0,0-6 0,0 3 0,0-2 0,0-1 0,0 0 0,0 1 0,0-1 0,0 3 0,0-5 0,0 5 0,0-3 0,0 6 0,0-6 0,0 3 0,0-2 0,0 2 0,0-3 0,0 6 0,0-3 0,0 0 0,0-5 0,0 7 0,0-4 0,0 2 0,0-3 0,0 8 0,0-5 0,0 11 0,0-13 0,0 4 0,0-7 0,0 10 0,0-5 0,0 6 0,0-9 0,0 6 0,0-6 0,0 3 0,0-3 0,0 6 0,0-5 0,0 4 0,0-4 0,0 2 0,0-6 0,0 6 0,0-2 0,0 4 0,0-4 0,0 4 0,0-4 0,0 2 0,0 0 0,0 0 0,0-3 0,0 3 0,0-2 0,0 2 0,0-3 0,0 3 0,0-5 0,0 2 0,0 3 0,0 0 0,0 0 0,0 3 0,0-6 0,0 3 0,0 0 0,0 0 0,0-2 0,0 2 0,0-6 0,0 4 0,0-1 0,0 0 0,0 1 0,0 5 0,0-6 0,0 6 0,0-6 0,0 0 0,0 3 0,0 0 0,0 0 0,0 0 0,0-2 0,0-1 0,0 0 0,0 3 0,0-5 0,0 3 0,0-1 0,0-2 0,0 2 0,0 0 0,0-2 0,0 0 0,5-9 0,-5 1 0,3-3 0,5-3 0,-5 3 0,7 0 0,-10 3 0,8-3 0,-2 0 0,-1 2 0,-2-2 0,2 6 0,-5-4 0,8 1 0,-3-3 0,6-5 0,-5 4 0,7-4 0,-13 8 0,8-6 0,-8 3 0,5 0 0,-5 3 0,0-1 0,0 1 0,0 0 0,0-1 0,0-2 0,3 0 0,-3 0 0,5 3 0,-5-1 0,3 1 0,0 2 0,-1-2 0,1-3 0,0 3 0,5-6 0,-8 6 0,2-3 0,4 2 0,-6-2 0,8 3 0,-3-9 0,9 1 0,-6-3 0,2 8 0,-7 3 0,0 2 0,-1-5 0,1-3 0,0 3 0,-3-3 0,0 6 0,0 2 0,0-5 0,5 3 0,-2-6 0,2 3 0,0 3 0,-2 0 0,-3-3 0,5 0 0,-2 2 0,-3 1 0,5-1 0,-5 4 0,0-4 0,3 1 0,0 5 0,-1 0 0,-2 11 0,0-3 0,0 3 0,0-6 0,0 6 0,0-3 0,6 8 0,-4-8 0,4 10 0,-6-10 0,0 6 0,0-3 0,0 10 0,3-5 0,-1 8 0,1-13 0,-3 8 0,0-14 0,0 8 0,0-5 0,0 0 0,0 0 0,3 3 0,-1 0 0,6 2 0,-8-10 0,8 10 0,-8-7 0,3 7 0,-3-8 0,0 1 0,0 2 0,0 2 0,0-2 0,5 3 0,-5-5 0,6-4 0,-6 4 0,0-1 0,0 0 0,0 3 0,2-2 0,4 4 0,-1-4 0,-2 4 0,-3-4 0,0 2 0,2-3 0,1 3 0,5-5 0,-8 0 0,3-1 0,-3-2 0,5-2 0,0-6 0,6-3 0,-5 3 0,12-6 0,-15 6 0,21-10 0,-19 10 0,11-11 0,1 5 0,-7 4 0,9-9 0,-8 6 0,2-1 0,3-10 0,-5 16 0,0-11 0,-3 14 0,-6-6 0,4 6 0,4-11 0,-4 8 0,2-8 0,2 8 0,-7 2 0,5-2 0,-3 0 0,1 0 0,2-2 0,-8 4 0,8-2 0,-8 6 0,8-6 0,-3 2 0,-2-2 0,5 3 0,-5-1 0,-1 1 0,4 0 0,-6-1 0,2 1 0,4 0 0,-6-1 0,8-2 0,-8 3 0,5 0 0,-2-3 0,-3 2 0,8-4 0,-6 4 0,1-2 0,5 0 0,-5 3 0,8-3 0,-11 2 0,5 1 0,-5 2 0,0-2 0,3 0 0,-3 2 0,5-2 0,-5 5 0,0 8 0,0 0 0,0 5 0,0 3 0,0-8 0,0 14 0,5-9 0,-5 3 0,6 3 0,-6-14 0,0 14 0,0-11 0,0 11 0,8 2 0,-8 0 0,5 6 0,-5-13 0,5 7 0,-5-13 0,3 5 0,-3-7 0,5 4 0,1-2 0,2 3 0,-6-5 0,12 7 0,-14-8 0,13 11 0,-10-10 0,2 2 0,3-3 0,0 6 0,-2-3 0,7 3 0,-10-9 0,7 9 0,-2-6 0,-2 6 0,-4-6 0,1 3 0,0-2 0,5 2 0,-8 0 0,8 0 0,-8-3 0,5 3 0,-2-5 0,-3 5 0,5-3 0,-2-2 0,0 2 0,7 3 0,-10-2 0,8 2 0,-2-3 0,-6 0 0,5-2 0,-2 5 0,-3-3 0,5 1 0,-5-1 0,3 1 0,-3-6 0,5-3 0,-5-3 0,0-7 0,0 8 0,0-17 0,0 9 0,0-6 0,0 6 0,0-3 0,0 2 0,0 1 0,0-3 0,0 11 0,0-9 0,0-2 0,0 3 0,0-6 0,0 6 0,0-1 0,0 1 0,0 5 0,0-6 0,0 6 0,0-5 0,0-3 0,0 5 0,0-13 0,0 16 0,0-8 0,0 8 0,0-8 0,0 8 0,0-5 0,0 7 0,0-7 0,0 5 0,0-14 0,0 17 0,0-11 0,0 8 0,0-5 0,0 5 0,0-3 0,3 3 0,2-6 0,1 6 0,-4-10 0,-2 12 0,0-4 0,0 4 0,0-7 0,0 5 0,0-6 0,0 9 0,0 0 0,0-1 0,0-2 0,0 3 0,0-6 0,0 6 0,0-3 0,0 3 0,0-1 0,0 1 0,0 0 0,0-4 0,0 4 0,0 0 0,0-1 0,0 1 0,0-3 0,0 0 0,0 0 0,0 3 0,0-6 0,0 6 0,0-11 0,0 10 0,0-31 0,0 23 0,0-23 0,0 26 0,0-8 0,0 9 0,0-6 0,0 5 0,0 0 0,0 6 0,0 0 0,0 5 0,0 2 0,0 36 0,0-20 0,0 23 0,0 4 0,0-7 0,0 31 0,0-39 0,0 18 0,0-32 0,0 59 0,0-32 0,0 23 0,6-36 0,2-9 0,0-7 0,-3 2 0,-5-8 0,3 5 0,-3-2 0,5 5 0,-5-11 0,3 6 0,-1-6 0,4 6 0,-4-6 0,6 3 0,-8-5 0,3 5 0,-3 6 0,0-4 0,5 4 0,-5-9 0,11 8 0,-11-7 0,11 7 0,-11-8 0,8 9 0,-5-9 0,5 9 0,-6-12 0,1 9 0,-3-3 0,0 3 0,0-6 0,0 0 0,0 3 0,5-5 0,-5 2 0,3 1 0,2-3 0,-5 2 0,6 3 0,-6-3 0,2 6 0,-2-8 0,6 2 0,-6 0 0,2-2 0,1 2 0,0 1 0,-1-1 0,1 0 0,5 1 0,-8-1 0,8-2 0,-8 2 0,6-2 0,-6 0 0,0 2 0,2 0 0,-2 1 0,8 2 0,-5-6 0,0 6 0,-1-2 0,1-1 0,0-8 0,-3 1 0,5-6 0,-5 0 0,3 2 0,2-4 0,-5 2 0,5-3 0,6-3 0,0-4 0,2-1 0,-2-5 0,-8 10 0,2-4 0,0 12 0,3-7 0,-8 5 0,8-3 0,-8 3 0,8-2 0,-8 4 0,8-5 0,-2 6 0,-1-3 0,-2 3 0,-3-1 0,0 1 0,0 0 0,0 2 0,0-2 0,0-1 0,0 4 0,0-4 0,0 1 0,0 0 0,5 2 0,-5-2 0,8-1 0,-8 3 0,3-5 0,2 0 0,-5 3 0,5-3 0,-2 3 0,3-6 0,2 8 0,0-7 0,-3 4 0,3-2 0,-8 3 0,8-3 0,-8 0 0,8 2 0,-3 1 0,3-6 0,-2 6 0,-4-3 0,4 0 0,-6 3 0,8-3 0,-8 2 0,8 1 0,-5 0 0,2-1 0,-2 4 0,-1-4 0,-2 1 0,0 2 0,0-2 0,6-1 0,-6-2 0,2 3 0,4-6 0,-6 6 0,5 0 0,-5-1 0,0 1 0,0 0 0,0-1 0,0 1 0,0-6 0,0 6 0,0-3 0,0 2 0,0 1 0,0 0 0,0-3 0,0 2 0,-5-4 0,5 4 0,-8-4 0,5 4 0,0-2 0,3 5 0,0-2 0,0-3 0,0 3 0,0-1 0,0 1 0,0 0 0,0-1 0,0-2 0,-2 6 0,-1-4 0,0 1 0,3 2 0,0 1 0,0 4 0,0 6 0,0 0 0,0-2 0,0 2 0,0-3 0,0 3 0,0-3 0,0 3 0,3 0 0,0 3 0,-1 0 0,-2-3 0,0-3 0,0 1 0,0 2 0,0-3 0,0 0 0,0 3 0,0-2 0,0 4 0,0-4 0,3 5 0,0-6 0,-1 3 0,-2-3 0,0 3 0,0 0 0,0 3 0,0-3 0,0 5 0,0-7 0,0 13 0,0-11 0,0 2 0,0-2 0,0 0 0,0 0 0,0 3 0,0-6 0,0 6 0,0-3 0,0 8 0,0-10 0,0 10 0,0-11 0,6 8 0,-6-7 0,2 2 0,-2-6 0,0 6 0,0-2 0,6 2 0,-6-3 0,5 3 0,-5-2 0,3-1 0,-3 0 0,5 1 0,-5-1 0,0 3 0,0-5 0,0 2 0,3 0 0,-1-2 0,1 2 0,0 1 0,-1-4 0,1 4 0,-3-1 0,5-2 0,-2 5 0,2-3 0,1 1 0,-6-1 0,0 0 0,5 1 0,-2-1 0,8 0 0,-9-2 0,1 0 0,-3 2 0,0-2 0,0 2 0,5 0 0,-5 6 0,3-3 0,2-2 0,-5-1 0,3-5 0,-3 5 0,0 1 0,0-1 0,5-2 0,-5 2 0,6 0 0,-6-2 0,0 2 0,2 1 0,-2-4 0,6 4 0,-6-1 0,0-2 0,0 2 0,0 0 0,0-2 0,0 3 0,0-1 0,0 0 0,0-2 0,0 2 0,0 1 0,0-4 0,0 4 0,0-1 0,0-2 0,0 2 0,0-5 0,-6 0 0,6-5 0,-2 5 0,2-11 0,0 8 0,0-10 0,0 5 0,0-3 0,0 6 0,0-1 0,0-10 0,0 8 0,0-16 0,0 16 0,0-5 0,0 5 0,0 0 0,2 2 0,-2 1 0,6 0 0,-4-6 0,1 6 0,2-6 0,-2 6 0,0-1 0,-3-2 0,8-2 0,-6 2 0,7-3 0,-7 3 0,4-3 0,2 3 0,-3-3 0,3 3 0,-8 0 0,3-2 0,2-4 0,-5 3 0,11-7 0,-11 10 0,5-11 0,-5 14 0,0-11 0,0 10 0,0-2 0,0 3 0,5-6 0,-5 6 0,8-11 0,-8 10 0,6-7 0,-6 8 0,2-3 0,4 0 0,-1 0 0,-2-3 0,0 3 0,2 0 0,0 2 0,3 1 0,-8-3 0,8 3 0,-2-6 0,-4 6 0,4-3 0,-6 5 0,2-5 0,4 3 0,-1-6 0,-2 5 0,-3-4 0,0 4 0,5-12 0,-2 10 0,7-16 0,-7 18 0,2-13 0,-5 14 0,0-6 0,6 1 0,-6-6 0,5 2 0,3-5 0,-5 14 0,5-6 0,-8 6 0,0 0 0,0-1 0,0 1 0,3-3 0,2-3 0,0 3 0,-2-2 0,-3 4 0,0-2 0,0 3 0,0-1 0,0 1 0,0-3 0,3 3 0,-1-6 0,6 3 0,-8 3 0,3-3 0,2 2 0,-5 4 0,6-4 0,-4 1 0,4 2 0,2-2 0,-3-1 0,-2 1 0,2-3 0,-2 0 0,2 0 0,3 0 0,-8 5 0,8-2 0,-5 0 0,0 2 0,-1-5 0,1 3 0,5-3 0,-8 2 0,3 1 0,2-1 0,-5 1 0,5 2 0,-2-2 0,2 0 0,-2-1 0,2 4 0,-5-4 0,0 1 0,0 5 0,0 3 0,0 5 0,0 0 0,0 0 0,0-3 0,0 0 0,0 1 0,0 15 0,0-10 0,0 13 0,0-19 0,0 1 0,3-1 0,0 8 0,5-4 0,-8 4 0,3-8 0,-3 3 0,0-5 0,0 10 0,0-7 0,0 15 0,0-13 0,0 11 0,0-11 0,0 3 0,0-6 0,5 3 0,-5-3 0,11 11 0,-9-8 0,6 8 0,-5-7 0,0 9 0,-1-4 0,-2 7 0,0-5 0,0-3 0,0-4 0,0 1 0,0 4 0,3-1 0,0 0 0,-1-2 0,-2-6 0,6 6 0,-4-3 0,9 6 0,-8-6 0,5 2 0,-6-4 0,9 12 0,-8-10 0,8 19 0,-11-16 0,0 10 0,0-10 0,2 2 0,1-5 0,8-2 0,-9-1 0,9 9 0,-11-9 0,5 8 0,-2-5 0,-3 3 0,5-6 0,-5 3 0,3 3 0,0-6 0,-1 6 0,-2-6 0,0 1 0,0 2 0,0-3 0,0 6 0,6 2 0,-1-5 0,0 6 0,1-6 0,-6 2 0,0-4 0,0-1 0,0-2 0,0 5 0,0-3 0,0 1 0,0 4 0,0-2 0,3 8 0,-1-10 0,1 2 0,-3-3 0,0 0 0,0 6 0,3-3 0,-1 0 0,6-2 0,-8-4 0,3 1 0,-3 2 0,0 1 0,5-4 0,-5 4 0,6-1 0,-6-2 0,0 2 0,2 0 0,4-2 0,-1 2 0,-2 1 0,-1-4 0,1 1 0,5-3 0,-8 6 0,3-9 0,2 3 0,-5-6 0,11-4 0,-11 2 0,11-11 0,-9 11 0,9-13 0,-6 13 0,6-11 0,-6 11 0,-2-3 0,0 6 0,-1-6 0,6 3 0,-8-8 0,3 11 0,-3-9 0,0 9 0,0-9 0,0 6 0,0 0 0,0 0 0,0 3 0,0 2 0,5-5 0,-2 3 0,8-11 0,-3 8 0,0-11 0,-3 11 0,-2-8 0,-3 11 0,5-11 0,-5 8 0,3-6 0,-3 9 0,0-3 0,0 2 0,5-2 0,1 3 0,2-3 0,-3 3 0,0-1 0,-2 1 0,0 0 0,2 2 0,-2-2 0,2-1 0,0 4 0,-5-4 0,0 1 0,3 2 0,-3-2 0,8-1 0,-5 1 0,2 2 0,-2-2 0,0 0 0,2 2 0,-2-2 0,7-1 0,-2 1 0,0 0 0,0-1 0,-2 1 0,2 0 0,-8-1 0,8 4 0,-8 2 0,5 2 0,-2 4 0,-3-1 0,5 3 0,-5-3 0,6 11 0,-6-10 0,8 10 0,-8-11 0,0 6 0,0 2 0,0-2 0,0 2 0,0-7 0,0 4 0,0 1 0,0-3 0,0 3 0,0-8 0,0 15 0,0-10 0,0 11 0,0-11 0,0 5 0,0-7 0,0 4 0,2-1 0,-2-1 0,6 0 0,-4 8 0,-2-8 0,6 8 0,-6-3 0,2-5 0,1 6 0,0-9 0,-3 0 0,0 1 0,0-1 0,0 3 0,0-3 0,0 9 0,0-9 0,0 6 0,0-6 0,0 0 0,0 1 0,0-1 0,0-2 0,0 2 0,0 3 0,0-2 0,0 4 0,0-4 0,0 2 0,0-6 0,0 6 0,0-2 0,0 2 0,0-3 0,5 3 0,-5-2 0,3-1 0,-3 0 0,0-2 0,0 2 0,0 1 0,5-4 0,-5-2 0,3 0 0,-3-8 0,0-2 0,0 2 0,8-22 0,0 3 0,10-37 0,-7 19 0,5-17 0,-5 8 0,2 20 0,-5-6 0,0-1 0,-5 23 0,5-39 0,-3 36 0,4-30 0,4 30 0,-8-3 0,6 5 0,-3 3 0,0 2 0,-3-12 0,-5 18 0,0-16 0,0 13 0,0-3 0,6 1 0,-6 8 0,5-11 0,-5 5 0,0 3 0,0-8 0,0 11 0,0-14 0,0 13 0,0-12 0,0 10 0,5 0 0,-5 2 0,6-4 0,-6 4 0,2-2 0,-2 3 0,6 2 0,-6-2 0,0-1 0,2 4 0,-2-6 0,6 2 0,-6 1 0,0 0 0,0-1 0,0 4 0,3-4 0,-1 1 0,1-6 0,2 6 0,-5-8 0,3 10 0,-3-2 0,0-1 0,0 6 0,0 6 0,5-1 0,-5 3 0,11 3 0,-8-6 0,13 16 0,-16-15 0,8 10 0,-3-3 0,3 1 0,5 15 0,-7-8 0,15 28 0,-10-15 0,5 9 0,3 3 0,2 5 0,6 18 0,-16-45 0,-1 6 0,-10-20 0,6 17 0,-1-19 0,-5 6 0,8-4 0,-8 4 0,5-6 0,-5-3 0,0 3 0,0 3 0,0-3 0,3 3 0,0-6 0,-1 3 0,1-3 0,2 6 0,1-6 0,-3 3 0,2-2 0,-5 2 0,5-3 0,-2 6 0,-3 2 0,5-2 0,-5 0 0,0-3 0,3 0 0,0 2 0,-1-2 0,1 3 0,2-6 0,1 9 0,2-9 0,-3 6 0,-2-6 0,5 1 0,-8 2 0,5-3 0,-5 0 0,0 1 0,0-1 0,0-2 0,3 2 0,-1 0 0,1 1 0,-3-1 0,0 0 0,0 1 0,0-1 0,0-2 0,0 2 0,6 1 0,-6-4 0,8 4 0,-8-1 0,2 0 0,-2-2 0,0 2 0,0 1 0,0-4 0,0 4 0,0-1 0,0-2 0,0 2 0,0 0 0,0-2 0,0 2 0,0 1 0,0-3 0,0-1 0,0-7 0,0-1 0,6-7 0,-6 8 0,5-6 0,-5 6 0,5-9 0,-5 4 0,11-4 0,-11 4 0,5 1 0,6-15 0,-8 14 0,10-20 0,-8 22 0,9-5 0,-9 5 0,9-11 0,-9 14 0,0-9 0,-2 9 0,-3-3 0,0 0 0,0-3 0,5 6 0,-5-6 0,6 6 0,-6-3 0,0 2 0,2 1 0,-2 0 0,8 2 0,0-8 0,0 3 0,-2-2 0,-6 7 0,5-5 0,-5 3 0,5-1 0,-5 1 0,0 2 0,0-2 0,0-1 0,0 1 0,0-3 0,0 3 0,0-3 0,0 0 0,0 5 0,0-5 0,0 3 0,0-1 0,0 1 0,0 0 0,0-4 0,0 4 0,0 0 0,0-1 0,0 1 0,0 2 0,0-2 0,0 0 0,0 5 0,0 2 0,3 4 0,-3-1 0,6 0 0,-4 1 0,4-4 0,-1 6 0,-2-2 0,2 2 0,-5-3 0,8 3 0,0 0 0,-3 0 0,11 8 0,-10-8 0,7 8 0,-10-10 0,10 7 0,-13-7 0,11 4 0,-6-7 0,1 5 0,2-3 0,0 6 0,-3-6 0,6 6 0,-3 2 0,0-5 0,0 3 0,-6-3 0,-2-2 0,0 2 0,0 0 0,3 5 0,0 0 0,0 1 0,-3-6 0,0 0 0,0-3 0,5 9 0,-2-6 0,2 2 0,0-4 0,-2 4 0,-3-4 0,5 4 0,-5-4 0,0 2 0,3-3 0,2 1 0,1-1 0,-4 0 0,-2 1 0,0-4 0,0 6 0,0-2 0,0 2 0,0-3 0,0 0 0,0 1 0,0-4 0,0 4 0,0-1 0,0 0 0,0-2 0,0 3 0,6-1 0,-6-2 0,2 2 0,-2 0 0,6-2 0,-6-3 0,8-3 0,-8-2 0,5-3 0,-2 5 0,-1-5 0,4 3 0,-3 2 0,5-5 0,-6 3 0,9-9 0,-8 9 0,5-6 0,-6 6 0,9-6 0,-6 3 0,11-5 0,-10 5 0,4-3 0,-4 6 0,2-6 0,-3 3 0,3 0 0,-8 3 0,11-6 0,-8 3 0,7-3 0,-4 6 0,2-6 0,2 6 0,-2-6 0,0 6 0,1-3 0,-4 5 0,6-8 0,-6 3 0,8-2 0,-7 4 0,2-5 0,-6 6 0,6-8 0,3 7 0,-8-2 0,5 0 0,-3 0 0,3-2 0,0-4 0,-2 6 0,2 0 0,-3 3 0,0-3 0,-2 2 0,0-2 0,-1 3 0,9-3 0,-8 3 0,5-3 0,-8 2 0,0 1 0,0 0 0,0-1 0,0-2 0,0 3 0,0-1 0,0-2 0,0 3 0,0 0 0,0-1 0,0-2 0,0 3 0,0 0 0,0-1 0,0 1 0,0-3 0,0 3 0,0 2 0,0-2 0,0-1 0,0 4 0,0-1 0,0 6 0,0 2 0,0 3 0,0-3 0,0 1 0,0 4 0,0 1 0,0 10 0,0 1 0,0 5 0,0-14 0,5 6 0,0-1 0,9 4 0,-6 5 0,0-9 0,-8-4 0,8-4 0,-3-2 0,6 11 0,-3-8 0,0 5 0,-5-8 0,-1 3 0,4-6 0,2 8 0,-3-10 0,3 8 0,-8-6 0,8 6 0,-2-3 0,2 3 0,-3-6 0,3 0 0,-8 1 0,5-1 0,-5-2 0,0 2 0,0 0 0,3 1 0,2 2 0,-2-3 0,2 3 0,-5-2 0,0-4 0,0 4 0,0 2 0,0-3 0,0 6 0,0-6 0,8 6 0,-8-6 0,14 6 0,-12-6 0,4 1 0,-1 2 0,-5-3 0,3 0 0,-3 1 0,8-4 0,-5 4 0,2-1 0,-2-2 0,-1-1 0,-4-4 0,-1-12 0,0 6 0,3-5 0,0-6 0,3 6 0,0-9 0,-1 9 0,9-14 0,-6 3 0,11-11 0,-2 14 0,-6-1 0,-3 9 0,-2 2 0,2 1 0,1 2 0,4-8 0,-4 5 0,-4 0 0,6-5 0,-2 11 0,-1-6 0,-2 6 0,-3-1 0,5 1 0,-5 0 0,3 2 0,2-2 0,-5-1 0,5 4 0,-2-4 0,2-2 0,3 3 0,-2-6 0,-3 8 0,2-2 0,-5 0 0,3 2 0,-3-2 0,0-1 0,0 1 0,0 2 0,5-2 0,-5 0 0,5 2 0,-5-2 0,3-1 0,-3 1 0,5 2 0,-5-2 0,3 0 0,0 2 0,2-5 0,0 2 0,1 1 0,-4 0 0,-2-1 0,6 1 0,-6 0 0,5-1 0,-5 1 0,0 0 0,0-1 0,3 4 0,-3-4 0,5 1 0,-5 2 0,0-2 0,0 5 0,0 3 0,0 2 0,0 11 0,0 5 0,0 1 0,0 5 0,0-11 0,0 2 0,0-2 0,0 0 0,0 11 0,0-11 0,0 27 0,0-11 0,0 32 0,0-34 0,0 13 0,5-27 0,1 0 0,2 8 0,0-8 0,-5-3 0,-1 1 0,-2-6 0,0 8 0,0-5 0,0 10 0,0-8 0,0 3 0,0-10 0,0 2 0,6 0 0,-6 0 0,2-3 0,-2 1 0,0 2 0,0-3 0,0 6 0,0-9 0,6 4 0,-6-1 0,8 0 0,-8 1 0,5 2 0,-5 2 0,0-4 0,0 5 0,0-6 0,3 3 0,-1 0 0,1 0 0,-3-3 0,0 1 0,0-1 0,3 3 0,-1 0 0,6 3 0,-8-6 0,3 3 0,-3-2 0,0 2 0,0-3 0,0 3 0,5-3 0,-5 3 0,6-2 0,-6 4 0,0-7 0,0 5 0,0-3 0,0 1 0,0-1 0,5 3 0,-2-2 0,8-1 0,-6-2 0,3 2 0,-3 0 0,1 1 0,-4-1 0,-2-2 0,6 2 0,-6 3 0,2-5 0,-2 2 0,6-2 0,-6-3 0,0-3 0,0-5 0,0 0 0,0 0 0,0-3 0,8-7 0,-6 2 0,12-17 0,-12 12 0,4-6 0,-4 11 0,1-5 0,-3 10 0,11-18 0,-3 15 0,3-13 0,-6 17 0,-2-4 0,-3 6 0,5-5 0,-2 2 0,-1-16 0,1 14 0,2-19 0,3 19 0,3-3 0,-6 2 0,1 3 0,-6 6 0,0-8 0,5-3 0,1 5 0,2-5 0,-3 2 0,0 6 0,-2-5 0,2 0 0,1 2 0,7-8 0,-13 11 0,5-8 0,-5 0 0,0 8 0,6-11 0,-6 11 0,2-2 0,-2-1 0,6 6 0,-6-4 0,10-4 0,-7 2 0,8-7 0,-6 10 0,3-8 0,-8 10 0,6-7 0,-6 7 0,0 1 0,0 0 0,0 2 0,0-2 0,0-1 0,0 1 0,0 2 0,0-2 0,0 0 0,0-3 0,0-3 0,0 6 0,0-3 0,0 5 0,0-8 0,0 6 0,0-6 0,0 6 0,0-6 0,0 6 0,0-6 0,0 6 0,0-9 0,0 9 0,0-3 0,0-6 0,0 9 0,0-11 0,0 11 0,0-9 0,0 6 0,0-5 0,0 8 0,0-3 0,0-1 0,0 4 0,0-8 0,2 5 0,-2-3 0,6 3 0,-6 0 0,0 8 0,0 5 0,0 1 0,0 2 0,0 2 0,0-2 0,0 11 0,0-5 0,0 7 0,0 8 0,0 22 0,0-5 0,0 5 0,0-27 0,0 24 0,0-27 0,0 33 0,2-38 0,1 3 0,0-11 0,-3 2 0,0-4 0,0 4 0,0-4 0,0-1 0,5 1 0,-2 2 0,2-3 0,-2 6 0,-3-6 0,0 0 0,0 1 0,0-1 0,0-2 0,0 2 0,5 0 0,-5-2 0,8 5 0,-8-3 0,8 1 0,-5-1 0,2-2 0,-2 2 0,5 1 0,-8-4 0,3 4 0,-3 2 0,0-6 0,0 6 0,0-2 0,0-4 0,0 4 0,5-1 0,-5-2 0,8 5 0,-3-3 0,3 0 0,-2 1 0,-4-4 0,4 4 0,-6-1 0,2-2 0,4 2 0,-6 1 0,8-1 0,-8 0 0,8 3 0,-6-5 0,4 2 0,-1 1 0,3-4 0,-2 1 0,2 0 0,-3 2 0,3-2 0,0 2 0,-3 0 0,3-2 0,-5 0 0,8 5 0,-9-5 0,6-1 0,-5-2 0,0-2 0,2-12 0,-2 9 0,5-14 0,0 8 0,0 1 0,3-9 0,-6 14 0,11-20 0,-8 9 0,3-2 0,-1-1 0,-1 3 0,1-6 0,6-7 0,-2 8 0,7-12 0,-13 15 0,0 2 0,-3 2 0,-2 6 0,3-2 0,-4-4 0,1 9 0,0-11 0,-3 8 0,0-8 0,0 8 0,0-6 0,0 12 0,0-6 0,0 2 0,8-2 0,-6 3 0,6-9 0,-8 9 0,0-6 0,3 6 0,2-3 0,3 3 0,-2-1 0,2-2 0,-8 3 0,8-3 0,-8 3 0,16-9 0,-14 9 0,20-14 0,-19 14 0,7-6 0,-10 6 0,0-1 0,8-4 0,-5 4 0,5-7 0,-5 7 0,-3 1 0,5 0 0,-2-1 0,-1-2 0,1 3 0,-3-3 0,3 3 0,-1-1 0,1 4 0,-3-4 0,0 1 0,0 2 0,0-2 0,0 0 0,0 2 0,0-5 0,0 2 0,0 1 0,0 0 0,0-1 0,0 1 0,0 0 0,5-6 0,-5 6 0,9-3 0,-9 0 0,5 2 0,-5 1 0,0-3 0,3 2 0,2-2 0,3 3 0,-3 5 0,-2 5 0,2 3 0,-5-2 0,3 2 0,-3 0 0,0 0 0,0 8 0,0-5 0,0 7 0,0-10 0,0 17 0,0-12 0,5 14 0,-2-11 0,5 8 0,-5-16 0,7 13 0,-7-15 0,5 4 0,-8-4 0,3 2 0,2 0 0,3 5 0,-2-5 0,-4 3 0,-2-6 0,0 3 0,6-2 0,-4 4 0,4-7 0,-4 8 0,4-6 0,-1 6 0,-2-6 0,5 3 0,0 6 0,0-6 0,5 10 0,-10-12 0,5 4 0,-8-4 0,0-1 0,0 3 0,0-3 0,0 6 0,0-5 0,5 4 0,-2-4 0,8 7 0,-6-5 0,3 3 0,-3-6 0,3 8 0,-8-7 0,8 5 0,-2-6 0,2 6 0,-3-9 0,-2 6 0,2-2 0,-2-1 0,2 0 0,11 6 0,-13-6 0,16 9 0,-17-9 0,6 6 0,-8-3 0,3 0 0,2-5 0,1 2 0,-4 0 0,1 3 0,8-2 0,-6-4 0,3 4 0,-8-1 0,0-2 0,0 2 0,0 0 0,0-2 0,0 2 0,0 1 0,0-4 0,0 4 0,0-1 0,0 1 0,0-4 0,0 4 0,0-1 0,0 0 0,0 3 0,0-5 0,0 2 0,0 1 0,0-4 0,0 4 0,0 2 0,0-3 0,0 6 0,0-6 0,0 3 0,0 0 0,0 0 0,0-2 0,0-1 0,0-2 0,0 2 0,0 0 0,0-2 0,0-3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4411EC-47C8-324A-B226-DCB75F9706D1}" type="datetimeFigureOut">
              <a:rPr lang="en-AU" smtClean="0"/>
              <a:t>16/3/2023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90DE12-545C-5346-AC5D-41BCEA81F0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555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Figure 1. Overview of study design and methodology. A: Representation of methods to extract univariate and pairwise time-series (TS) features from BOLD fMRI data, using theft (R) and </a:t>
            </a:r>
            <a:r>
              <a:rPr lang="en-AU" dirty="0" err="1"/>
              <a:t>pyspi</a:t>
            </a:r>
            <a:r>
              <a:rPr lang="en-AU" dirty="0"/>
              <a:t> (python), respectively. Each feature type yields a series of subject-by-feature matrices, partitioned by either brain region (univariate, upper row) or pair of brain regions (pairwise, lower row). B: Representation of the five different classification methods evaluated in this study. The upper row shows the three univariate schemes: region-wise (pink), feature-wise (blue), and combo-wise (purple; i.e. all region and feature info as input). The lower row shows the pairwise classification analysis (green) and combined univariate and pairwise (yellow) classification schemes.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6ACBE-956B-AD4E-A872-043BBFFAED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808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8064" y="1739620"/>
            <a:ext cx="18681376" cy="4501128"/>
          </a:xfrm>
          <a:prstGeom prst="rect">
            <a:avLst/>
          </a:prstGeom>
        </p:spPr>
        <p:txBody>
          <a:bodyPr anchor="b"/>
          <a:lstStyle>
            <a:lvl1pPr algn="l">
              <a:defRPr sz="117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8064" y="6404457"/>
            <a:ext cx="18681376" cy="4049512"/>
          </a:xfrm>
        </p:spPr>
        <p:txBody>
          <a:bodyPr/>
          <a:lstStyle>
            <a:lvl1pPr marL="0" indent="0" algn="l">
              <a:buNone/>
              <a:defRPr sz="4267"/>
            </a:lvl1pPr>
            <a:lvl2pPr marL="812943" indent="0" algn="ctr">
              <a:buNone/>
              <a:defRPr sz="3556"/>
            </a:lvl2pPr>
            <a:lvl3pPr marL="1625884" indent="0" algn="ctr">
              <a:buNone/>
              <a:defRPr sz="3200"/>
            </a:lvl3pPr>
            <a:lvl4pPr marL="2438827" indent="0" algn="ctr">
              <a:buNone/>
              <a:defRPr sz="2845"/>
            </a:lvl4pPr>
            <a:lvl5pPr marL="3251769" indent="0" algn="ctr">
              <a:buNone/>
              <a:defRPr sz="2845"/>
            </a:lvl5pPr>
            <a:lvl6pPr marL="4064711" indent="0" algn="ctr">
              <a:buNone/>
              <a:defRPr sz="2845"/>
            </a:lvl6pPr>
            <a:lvl7pPr marL="4877655" indent="0" algn="ctr">
              <a:buNone/>
              <a:defRPr sz="2845"/>
            </a:lvl7pPr>
            <a:lvl8pPr marL="5690595" indent="0" algn="ctr">
              <a:buNone/>
              <a:defRPr sz="2845"/>
            </a:lvl8pPr>
            <a:lvl9pPr marL="6503538" indent="0" algn="ctr">
              <a:buNone/>
              <a:defRPr sz="284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58063" y="870967"/>
            <a:ext cx="19819436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830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8063" y="859803"/>
            <a:ext cx="19819436" cy="4329142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064" y="1739619"/>
            <a:ext cx="18681376" cy="312087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60893" y="5517397"/>
            <a:ext cx="18681376" cy="549929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58063" y="5188944"/>
            <a:ext cx="1981943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58063" y="870967"/>
            <a:ext cx="19819436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437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4298122" y="1739622"/>
            <a:ext cx="5241317" cy="911190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61676" y="1739622"/>
            <a:ext cx="12901936" cy="9111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597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060" y="1739618"/>
            <a:ext cx="18908036" cy="383691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354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5230" y="6973766"/>
            <a:ext cx="19819436" cy="4329142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061" y="1739623"/>
            <a:ext cx="18696682" cy="4830441"/>
          </a:xfrm>
          <a:prstGeom prst="rect">
            <a:avLst/>
          </a:prstGeom>
        </p:spPr>
        <p:txBody>
          <a:bodyPr anchor="b"/>
          <a:lstStyle>
            <a:lvl1pPr>
              <a:defRPr sz="1066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8061" y="7416869"/>
            <a:ext cx="18696682" cy="3410586"/>
          </a:xfrm>
        </p:spPr>
        <p:txBody>
          <a:bodyPr>
            <a:normAutofit/>
          </a:bodyPr>
          <a:lstStyle>
            <a:lvl1pPr marL="0" indent="0">
              <a:buNone/>
              <a:defRPr lang="en-US" sz="4267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943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88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827" indent="0">
              <a:buNone/>
              <a:defRPr sz="2845">
                <a:solidFill>
                  <a:schemeClr val="tx1">
                    <a:tint val="75000"/>
                  </a:schemeClr>
                </a:solidFill>
              </a:defRPr>
            </a:lvl4pPr>
            <a:lvl5pPr marL="3251769" indent="0">
              <a:buNone/>
              <a:defRPr sz="2845">
                <a:solidFill>
                  <a:schemeClr val="tx1">
                    <a:tint val="75000"/>
                  </a:schemeClr>
                </a:solidFill>
              </a:defRPr>
            </a:lvl5pPr>
            <a:lvl6pPr marL="4064711" indent="0">
              <a:buNone/>
              <a:defRPr sz="2845">
                <a:solidFill>
                  <a:schemeClr val="tx1">
                    <a:tint val="75000"/>
                  </a:schemeClr>
                </a:solidFill>
              </a:defRPr>
            </a:lvl6pPr>
            <a:lvl7pPr marL="4877655" indent="0">
              <a:buNone/>
              <a:defRPr sz="2845">
                <a:solidFill>
                  <a:schemeClr val="tx1">
                    <a:tint val="75000"/>
                  </a:schemeClr>
                </a:solidFill>
              </a:defRPr>
            </a:lvl7pPr>
            <a:lvl8pPr marL="5690595" indent="0">
              <a:buNone/>
              <a:defRPr sz="2845">
                <a:solidFill>
                  <a:schemeClr val="tx1">
                    <a:tint val="75000"/>
                  </a:schemeClr>
                </a:solidFill>
              </a:defRPr>
            </a:lvl8pPr>
            <a:lvl9pPr marL="6503538" indent="0">
              <a:buNone/>
              <a:defRPr sz="28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1625884" rtl="0" eaLnBrk="1" latinLnBrk="0" hangingPunct="1">
              <a:lnSpc>
                <a:spcPct val="110000"/>
              </a:lnSpc>
              <a:spcBef>
                <a:spcPts val="1779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55230" y="6973765"/>
            <a:ext cx="1981943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58063" y="11322609"/>
            <a:ext cx="19819436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55230" y="11322609"/>
            <a:ext cx="19819436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535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5230" y="859804"/>
            <a:ext cx="19819436" cy="432914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061" y="1739619"/>
            <a:ext cx="19819436" cy="312087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8063" y="5517397"/>
            <a:ext cx="9634156" cy="5465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043342" y="5517397"/>
            <a:ext cx="9634156" cy="5465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58063" y="5188944"/>
            <a:ext cx="1981943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58063" y="870967"/>
            <a:ext cx="19819436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556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674" y="1739620"/>
            <a:ext cx="19815822" cy="2381793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673" y="4446664"/>
            <a:ext cx="9505555" cy="1464923"/>
          </a:xfrm>
        </p:spPr>
        <p:txBody>
          <a:bodyPr anchor="b">
            <a:normAutofit/>
          </a:bodyPr>
          <a:lstStyle>
            <a:lvl1pPr marL="0" indent="0">
              <a:buNone/>
              <a:defRPr lang="en-US" sz="4267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943" indent="0">
              <a:buNone/>
              <a:defRPr sz="3556" b="1"/>
            </a:lvl2pPr>
            <a:lvl3pPr marL="1625884" indent="0">
              <a:buNone/>
              <a:defRPr sz="3200" b="1"/>
            </a:lvl3pPr>
            <a:lvl4pPr marL="2438827" indent="0">
              <a:buNone/>
              <a:defRPr sz="2845" b="1"/>
            </a:lvl4pPr>
            <a:lvl5pPr marL="3251769" indent="0">
              <a:buNone/>
              <a:defRPr sz="2845" b="1"/>
            </a:lvl5pPr>
            <a:lvl6pPr marL="4064711" indent="0">
              <a:buNone/>
              <a:defRPr sz="2845" b="1"/>
            </a:lvl6pPr>
            <a:lvl7pPr marL="4877655" indent="0">
              <a:buNone/>
              <a:defRPr sz="2845" b="1"/>
            </a:lvl7pPr>
            <a:lvl8pPr marL="5690595" indent="0">
              <a:buNone/>
              <a:defRPr sz="2845" b="1"/>
            </a:lvl8pPr>
            <a:lvl9pPr marL="6503538" indent="0">
              <a:buNone/>
              <a:defRPr sz="2845" b="1"/>
            </a:lvl9pPr>
          </a:lstStyle>
          <a:p>
            <a:pPr marL="0" lvl="0" indent="0" algn="l" defTabSz="1625884" rtl="0" eaLnBrk="1" latinLnBrk="0" hangingPunct="1">
              <a:lnSpc>
                <a:spcPct val="110000"/>
              </a:lnSpc>
              <a:spcBef>
                <a:spcPts val="1779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61673" y="6096796"/>
            <a:ext cx="9505555" cy="49084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125131" y="4446664"/>
            <a:ext cx="9552368" cy="1464923"/>
          </a:xfrm>
        </p:spPr>
        <p:txBody>
          <a:bodyPr anchor="b"/>
          <a:lstStyle>
            <a:lvl1pPr marL="0" indent="0">
              <a:buNone/>
              <a:defRPr lang="en-US" sz="4267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943" indent="0">
              <a:buNone/>
              <a:defRPr sz="3556" b="1"/>
            </a:lvl2pPr>
            <a:lvl3pPr marL="1625884" indent="0">
              <a:buNone/>
              <a:defRPr sz="3200" b="1"/>
            </a:lvl3pPr>
            <a:lvl4pPr marL="2438827" indent="0">
              <a:buNone/>
              <a:defRPr sz="2845" b="1"/>
            </a:lvl4pPr>
            <a:lvl5pPr marL="3251769" indent="0">
              <a:buNone/>
              <a:defRPr sz="2845" b="1"/>
            </a:lvl5pPr>
            <a:lvl6pPr marL="4064711" indent="0">
              <a:buNone/>
              <a:defRPr sz="2845" b="1"/>
            </a:lvl6pPr>
            <a:lvl7pPr marL="4877655" indent="0">
              <a:buNone/>
              <a:defRPr sz="2845" b="1"/>
            </a:lvl7pPr>
            <a:lvl8pPr marL="5690595" indent="0">
              <a:buNone/>
              <a:defRPr sz="2845" b="1"/>
            </a:lvl8pPr>
            <a:lvl9pPr marL="6503538" indent="0">
              <a:buNone/>
              <a:defRPr sz="284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125131" y="6096796"/>
            <a:ext cx="9552368" cy="49084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673" y="11413199"/>
            <a:ext cx="7316093" cy="649196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539438" y="-12783"/>
            <a:ext cx="1138058" cy="649196"/>
          </a:xfrm>
        </p:spPr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966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5230" y="6993464"/>
            <a:ext cx="19819436" cy="4329142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060" y="1739620"/>
            <a:ext cx="18908036" cy="4607727"/>
          </a:xfrm>
          <a:prstGeom prst="rect">
            <a:avLst/>
          </a:prstGeo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58063" y="6993464"/>
            <a:ext cx="1981943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55230" y="11322609"/>
            <a:ext cx="19819436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031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246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677" y="1739619"/>
            <a:ext cx="7622963" cy="4357175"/>
          </a:xfrm>
          <a:prstGeom prst="rect">
            <a:avLst/>
          </a:prstGeom>
        </p:spPr>
        <p:txBody>
          <a:bodyPr anchor="b"/>
          <a:lstStyle>
            <a:lvl1pPr>
              <a:defRPr lang="en-US" sz="9602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15682" y="1755655"/>
            <a:ext cx="11461814" cy="8665351"/>
          </a:xfrm>
        </p:spPr>
        <p:txBody>
          <a:bodyPr/>
          <a:lstStyle>
            <a:lvl1pPr>
              <a:defRPr sz="5691"/>
            </a:lvl1pPr>
            <a:lvl2pPr>
              <a:defRPr sz="4979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1677" y="6480976"/>
            <a:ext cx="7622963" cy="3954140"/>
          </a:xfrm>
        </p:spPr>
        <p:txBody>
          <a:bodyPr/>
          <a:lstStyle>
            <a:lvl1pPr marL="0" indent="0">
              <a:buNone/>
              <a:defRPr lang="en-US" sz="4267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943" indent="0">
              <a:buNone/>
              <a:defRPr sz="2489"/>
            </a:lvl2pPr>
            <a:lvl3pPr marL="1625884" indent="0">
              <a:buNone/>
              <a:defRPr sz="2135"/>
            </a:lvl3pPr>
            <a:lvl4pPr marL="2438827" indent="0">
              <a:buNone/>
              <a:defRPr sz="1779"/>
            </a:lvl4pPr>
            <a:lvl5pPr marL="3251769" indent="0">
              <a:buNone/>
              <a:defRPr sz="1779"/>
            </a:lvl5pPr>
            <a:lvl6pPr marL="4064711" indent="0">
              <a:buNone/>
              <a:defRPr sz="1779"/>
            </a:lvl6pPr>
            <a:lvl7pPr marL="4877655" indent="0">
              <a:buNone/>
              <a:defRPr sz="1779"/>
            </a:lvl7pPr>
            <a:lvl8pPr marL="5690595" indent="0">
              <a:buNone/>
              <a:defRPr sz="1779"/>
            </a:lvl8pPr>
            <a:lvl9pPr marL="6503538" indent="0">
              <a:buNone/>
              <a:defRPr sz="177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244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677" y="1739618"/>
            <a:ext cx="7622963" cy="4357177"/>
          </a:xfrm>
          <a:prstGeom prst="rect">
            <a:avLst/>
          </a:prstGeom>
        </p:spPr>
        <p:txBody>
          <a:bodyPr anchor="b"/>
          <a:lstStyle>
            <a:lvl1pPr>
              <a:defRPr lang="en-US" sz="9602" kern="1200" smtClean="0">
                <a:solidFill>
                  <a:schemeClr val="tx1"/>
                </a:solidFill>
                <a:latin typeface="Tw Cen MT" panose="020B0602020104020603" pitchFamily="34" charset="77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215684" y="1755655"/>
            <a:ext cx="11461813" cy="8665351"/>
          </a:xfrm>
        </p:spPr>
        <p:txBody>
          <a:bodyPr/>
          <a:lstStyle>
            <a:lvl1pPr marL="0" indent="0">
              <a:buNone/>
              <a:defRPr sz="5691"/>
            </a:lvl1pPr>
            <a:lvl2pPr marL="812943" indent="0">
              <a:buNone/>
              <a:defRPr sz="4979"/>
            </a:lvl2pPr>
            <a:lvl3pPr marL="1625884" indent="0">
              <a:buNone/>
              <a:defRPr sz="4267"/>
            </a:lvl3pPr>
            <a:lvl4pPr marL="2438827" indent="0">
              <a:buNone/>
              <a:defRPr sz="3556"/>
            </a:lvl4pPr>
            <a:lvl5pPr marL="3251769" indent="0">
              <a:buNone/>
              <a:defRPr sz="3556"/>
            </a:lvl5pPr>
            <a:lvl6pPr marL="4064711" indent="0">
              <a:buNone/>
              <a:defRPr sz="3556"/>
            </a:lvl6pPr>
            <a:lvl7pPr marL="4877655" indent="0">
              <a:buNone/>
              <a:defRPr sz="3556"/>
            </a:lvl7pPr>
            <a:lvl8pPr marL="5690595" indent="0">
              <a:buNone/>
              <a:defRPr sz="3556"/>
            </a:lvl8pPr>
            <a:lvl9pPr marL="6503538" indent="0">
              <a:buNone/>
              <a:defRPr sz="355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1677" y="6480976"/>
            <a:ext cx="7622963" cy="3954140"/>
          </a:xfrm>
        </p:spPr>
        <p:txBody>
          <a:bodyPr/>
          <a:lstStyle>
            <a:lvl1pPr marL="0" indent="0">
              <a:buNone/>
              <a:defRPr lang="en-US" sz="4267" i="1" kern="1200" smtClean="0">
                <a:solidFill>
                  <a:schemeClr val="tx1"/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812943" indent="0">
              <a:buNone/>
              <a:defRPr sz="2489"/>
            </a:lvl2pPr>
            <a:lvl3pPr marL="1625884" indent="0">
              <a:buNone/>
              <a:defRPr sz="2135"/>
            </a:lvl3pPr>
            <a:lvl4pPr marL="2438827" indent="0">
              <a:buNone/>
              <a:defRPr sz="1779"/>
            </a:lvl4pPr>
            <a:lvl5pPr marL="3251769" indent="0">
              <a:buNone/>
              <a:defRPr sz="1779"/>
            </a:lvl5pPr>
            <a:lvl6pPr marL="4064711" indent="0">
              <a:buNone/>
              <a:defRPr sz="1779"/>
            </a:lvl6pPr>
            <a:lvl7pPr marL="4877655" indent="0">
              <a:buNone/>
              <a:defRPr sz="1779"/>
            </a:lvl7pPr>
            <a:lvl8pPr marL="5690595" indent="0">
              <a:buNone/>
              <a:defRPr sz="1779"/>
            </a:lvl8pPr>
            <a:lvl9pPr marL="6503538" indent="0">
              <a:buNone/>
              <a:defRPr sz="1779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205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064" y="1739620"/>
            <a:ext cx="18681376" cy="38282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8064" y="5879647"/>
            <a:ext cx="18681376" cy="4574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674" y="178840"/>
            <a:ext cx="4877395" cy="6491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3/16/23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673" y="11413199"/>
            <a:ext cx="7316093" cy="6491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539438" y="178840"/>
            <a:ext cx="1138058" cy="6491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58063" y="870967"/>
            <a:ext cx="19819436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58063" y="11322609"/>
            <a:ext cx="19819436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245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7" r:id="rId10"/>
    <p:sldLayoutId id="2147483836" r:id="rId11"/>
  </p:sldLayoutIdLst>
  <p:txStyles>
    <p:titleStyle>
      <a:lvl1pPr algn="l" defTabSz="1625884" rtl="0" eaLnBrk="1" latinLnBrk="0" hangingPunct="1">
        <a:lnSpc>
          <a:spcPct val="100000"/>
        </a:lnSpc>
        <a:spcBef>
          <a:spcPct val="0"/>
        </a:spcBef>
        <a:buNone/>
        <a:defRPr sz="11735" kern="1200">
          <a:solidFill>
            <a:schemeClr val="tx1"/>
          </a:solidFill>
          <a:latin typeface="Tw Cen MT" panose="020B0602020104020603" pitchFamily="34" charset="77"/>
          <a:ea typeface="+mj-ea"/>
          <a:cs typeface="+mj-cs"/>
        </a:defRPr>
      </a:lvl1pPr>
    </p:titleStyle>
    <p:bodyStyle>
      <a:lvl1pPr marL="0" indent="0" algn="l" defTabSz="1625884" rtl="0" eaLnBrk="1" latinLnBrk="0" hangingPunct="1">
        <a:lnSpc>
          <a:spcPct val="100000"/>
        </a:lnSpc>
        <a:spcBef>
          <a:spcPts val="1779"/>
        </a:spcBef>
        <a:buFont typeface="Arial" panose="020B0604020202020204" pitchFamily="34" charset="0"/>
        <a:buNone/>
        <a:defRPr sz="4267" kern="1200">
          <a:solidFill>
            <a:schemeClr val="tx1"/>
          </a:solidFill>
          <a:latin typeface="Tw Cen MT" panose="020B0602020104020603" pitchFamily="34" charset="77"/>
          <a:ea typeface="+mn-ea"/>
          <a:cs typeface="+mn-cs"/>
        </a:defRPr>
      </a:lvl1pPr>
      <a:lvl2pPr marL="1219413" indent="-406471" algn="l" defTabSz="1625884" rtl="0" eaLnBrk="1" latinLnBrk="0" hangingPunct="1">
        <a:lnSpc>
          <a:spcPct val="100000"/>
        </a:lnSpc>
        <a:spcBef>
          <a:spcPts val="889"/>
        </a:spcBef>
        <a:buFont typeface="Arial" panose="020B0604020202020204" pitchFamily="34" charset="0"/>
        <a:buChar char="•"/>
        <a:defRPr sz="3556" kern="1200">
          <a:solidFill>
            <a:schemeClr val="tx1"/>
          </a:solidFill>
          <a:latin typeface="Tw Cen MT" panose="020B0602020104020603" pitchFamily="34" charset="77"/>
          <a:ea typeface="+mn-ea"/>
          <a:cs typeface="+mn-cs"/>
        </a:defRPr>
      </a:lvl2pPr>
      <a:lvl3pPr marL="1625884" indent="0" algn="l" defTabSz="1625884" rtl="0" eaLnBrk="1" latinLnBrk="0" hangingPunct="1">
        <a:lnSpc>
          <a:spcPct val="100000"/>
        </a:lnSpc>
        <a:spcBef>
          <a:spcPts val="889"/>
        </a:spcBef>
        <a:buFont typeface="Arial" panose="020B0604020202020204" pitchFamily="34" charset="0"/>
        <a:buNone/>
        <a:defRPr sz="3556" kern="1200">
          <a:solidFill>
            <a:schemeClr val="tx1"/>
          </a:solidFill>
          <a:latin typeface="Tw Cen MT" panose="020B0602020104020603" pitchFamily="34" charset="77"/>
          <a:ea typeface="+mn-ea"/>
          <a:cs typeface="+mn-cs"/>
        </a:defRPr>
      </a:lvl3pPr>
      <a:lvl4pPr marL="2845298" indent="-406471" algn="l" defTabSz="1625884" rtl="0" eaLnBrk="1" latinLnBrk="0" hangingPunct="1">
        <a:lnSpc>
          <a:spcPct val="10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Tw Cen MT" panose="020B0602020104020603" pitchFamily="34" charset="77"/>
          <a:ea typeface="+mn-ea"/>
          <a:cs typeface="+mn-cs"/>
        </a:defRPr>
      </a:lvl4pPr>
      <a:lvl5pPr marL="3251769" indent="0" algn="l" defTabSz="1625884" rtl="0" eaLnBrk="1" latinLnBrk="0" hangingPunct="1">
        <a:lnSpc>
          <a:spcPct val="100000"/>
        </a:lnSpc>
        <a:spcBef>
          <a:spcPts val="889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Tw Cen MT" panose="020B0602020104020603" pitchFamily="34" charset="77"/>
          <a:ea typeface="+mn-ea"/>
          <a:cs typeface="+mn-cs"/>
        </a:defRPr>
      </a:lvl5pPr>
      <a:lvl6pPr marL="4471182" indent="-406471" algn="l" defTabSz="1625884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5284124" indent="-406471" algn="l" defTabSz="1625884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6097068" indent="-406471" algn="l" defTabSz="1625884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910009" indent="-406471" algn="l" defTabSz="1625884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2588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2943" algn="l" defTabSz="162588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884" algn="l" defTabSz="162588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38827" algn="l" defTabSz="162588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51769" algn="l" defTabSz="162588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64711" algn="l" defTabSz="162588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77655" algn="l" defTabSz="162588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690595" algn="l" defTabSz="162588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03538" algn="l" defTabSz="162588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customXml" Target="../ink/ink4.xml"/><Relationship Id="rId18" Type="http://schemas.openxmlformats.org/officeDocument/2006/relationships/image" Target="../media/image9.png"/><Relationship Id="rId26" Type="http://schemas.openxmlformats.org/officeDocument/2006/relationships/image" Target="../media/image10.png"/><Relationship Id="rId3" Type="http://schemas.openxmlformats.org/officeDocument/2006/relationships/image" Target="../media/image1.png"/><Relationship Id="rId21" Type="http://schemas.openxmlformats.org/officeDocument/2006/relationships/image" Target="../media/image11.png"/><Relationship Id="rId7" Type="http://schemas.openxmlformats.org/officeDocument/2006/relationships/customXml" Target="../ink/ink1.xml"/><Relationship Id="rId12" Type="http://schemas.openxmlformats.org/officeDocument/2006/relationships/image" Target="../media/image6.png"/><Relationship Id="rId17" Type="http://schemas.openxmlformats.org/officeDocument/2006/relationships/customXml" Target="../ink/ink6.xml"/><Relationship Id="rId25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.png"/><Relationship Id="rId20" Type="http://schemas.openxmlformats.org/officeDocument/2006/relationships/customXml" Target="../ink/ink7.xml"/><Relationship Id="rId29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customXml" Target="../ink/ink3.xml"/><Relationship Id="rId24" Type="http://schemas.openxmlformats.org/officeDocument/2006/relationships/customXml" Target="../ink/ink9.xml"/><Relationship Id="rId5" Type="http://schemas.openxmlformats.org/officeDocument/2006/relationships/image" Target="../media/image2.png"/><Relationship Id="rId15" Type="http://schemas.openxmlformats.org/officeDocument/2006/relationships/customXml" Target="../ink/ink5.xml"/><Relationship Id="rId23" Type="http://schemas.openxmlformats.org/officeDocument/2006/relationships/image" Target="../media/image12.png"/><Relationship Id="rId28" Type="http://schemas.openxmlformats.org/officeDocument/2006/relationships/image" Target="../media/image15.png"/><Relationship Id="rId10" Type="http://schemas.openxmlformats.org/officeDocument/2006/relationships/image" Target="../media/image5.png"/><Relationship Id="rId19" Type="http://schemas.openxmlformats.org/officeDocument/2006/relationships/image" Target="../media/image3.png"/><Relationship Id="rId31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customXml" Target="../ink/ink2.xml"/><Relationship Id="rId14" Type="http://schemas.openxmlformats.org/officeDocument/2006/relationships/image" Target="../media/image7.png"/><Relationship Id="rId22" Type="http://schemas.openxmlformats.org/officeDocument/2006/relationships/customXml" Target="../ink/ink8.xml"/><Relationship Id="rId27" Type="http://schemas.openxmlformats.org/officeDocument/2006/relationships/image" Target="../media/image14.png"/><Relationship Id="rId30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235B5FD-AA0B-82DA-FABE-F8DB7F32623C}"/>
              </a:ext>
            </a:extLst>
          </p:cNvPr>
          <p:cNvSpPr txBox="1"/>
          <p:nvPr/>
        </p:nvSpPr>
        <p:spPr>
          <a:xfrm>
            <a:off x="-2531387" y="215744"/>
            <a:ext cx="2531387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267" b="1" dirty="0">
                <a:solidFill>
                  <a:schemeClr val="bg1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Figure 1</a:t>
            </a:r>
            <a:endParaRPr lang="en-AU" sz="4267" b="1" dirty="0">
              <a:solidFill>
                <a:schemeClr val="bg1"/>
              </a:solidFill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81D872-06AD-C2CF-38EE-F312C393BD39}"/>
              </a:ext>
            </a:extLst>
          </p:cNvPr>
          <p:cNvCxnSpPr>
            <a:cxnSpLocks/>
          </p:cNvCxnSpPr>
          <p:nvPr/>
        </p:nvCxnSpPr>
        <p:spPr>
          <a:xfrm flipV="1">
            <a:off x="8887892" y="2942600"/>
            <a:ext cx="0" cy="126075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2393661-4C8D-F353-9983-F968B8627566}"/>
              </a:ext>
            </a:extLst>
          </p:cNvPr>
          <p:cNvGrpSpPr/>
          <p:nvPr/>
        </p:nvGrpSpPr>
        <p:grpSpPr>
          <a:xfrm>
            <a:off x="2091395" y="5700431"/>
            <a:ext cx="2595753" cy="868119"/>
            <a:chOff x="9753987" y="6157683"/>
            <a:chExt cx="2772117" cy="96063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53A102E-521B-8D08-22CF-BEC39FD4FC43}"/>
                </a:ext>
              </a:extLst>
            </p:cNvPr>
            <p:cNvGrpSpPr/>
            <p:nvPr/>
          </p:nvGrpSpPr>
          <p:grpSpPr>
            <a:xfrm>
              <a:off x="9753987" y="6168771"/>
              <a:ext cx="1882599" cy="949549"/>
              <a:chOff x="9753987" y="6168771"/>
              <a:chExt cx="1882599" cy="949549"/>
            </a:xfrm>
          </p:grpSpPr>
          <p:pic>
            <p:nvPicPr>
              <p:cNvPr id="67" name="Picture 2" descr="Person Simply Minimalist Minimalist Person Png - Clip Art Library">
                <a:extLst>
                  <a:ext uri="{FF2B5EF4-FFF2-40B4-BE49-F238E27FC236}">
                    <a16:creationId xmlns:a16="http://schemas.microsoft.com/office/drawing/2014/main" id="{E06BEBD7-B261-AFD0-41B5-25D24551EA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23" b="94521" l="10000" r="90000">
                            <a14:foregroundMark x1="50000" y1="11416" x2="52174" y2="11416"/>
                            <a14:foregroundMark x1="57391" y1="92237" x2="56957" y2="93151"/>
                            <a14:foregroundMark x1="44783" y1="94064" x2="43478" y2="94521"/>
                            <a14:foregroundMark x1="50435" y1="5023" x2="49565" y2="54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53987" y="6175465"/>
                <a:ext cx="990213" cy="942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8" name="Picture 2" descr="Person Simply Minimalist Minimalist Person Png - Clip Art Library">
                <a:extLst>
                  <a:ext uri="{FF2B5EF4-FFF2-40B4-BE49-F238E27FC236}">
                    <a16:creationId xmlns:a16="http://schemas.microsoft.com/office/drawing/2014/main" id="{68FA491F-AE16-ECE2-6AC0-6D2499E4FC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23" b="94521" l="10000" r="90000">
                            <a14:foregroundMark x1="50000" y1="11416" x2="52174" y2="11416"/>
                            <a14:foregroundMark x1="57391" y1="92237" x2="56957" y2="93151"/>
                            <a14:foregroundMark x1="44783" y1="94064" x2="43478" y2="94521"/>
                            <a14:foregroundMark x1="50435" y1="5023" x2="49565" y2="54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94006" y="6168771"/>
                <a:ext cx="990213" cy="942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9" name="Picture 2" descr="Person Simply Minimalist Minimalist Person Png - Clip Art Library">
                <a:extLst>
                  <a:ext uri="{FF2B5EF4-FFF2-40B4-BE49-F238E27FC236}">
                    <a16:creationId xmlns:a16="http://schemas.microsoft.com/office/drawing/2014/main" id="{22ABBFB9-C8CA-F60A-4AEF-1BD6670B55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23" b="94521" l="10000" r="90000">
                            <a14:foregroundMark x1="50000" y1="11416" x2="52174" y2="11416"/>
                            <a14:foregroundMark x1="57391" y1="92237" x2="56957" y2="93151"/>
                            <a14:foregroundMark x1="44783" y1="94064" x2="43478" y2="94521"/>
                            <a14:foregroundMark x1="50435" y1="5023" x2="49565" y2="54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46373" y="6175465"/>
                <a:ext cx="990213" cy="942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A0ED7E0-7FD0-D719-CBDB-E72797B19089}"/>
                </a:ext>
              </a:extLst>
            </p:cNvPr>
            <p:cNvGrpSpPr/>
            <p:nvPr/>
          </p:nvGrpSpPr>
          <p:grpSpPr>
            <a:xfrm>
              <a:off x="11095872" y="6157683"/>
              <a:ext cx="1430232" cy="949549"/>
              <a:chOff x="9753987" y="6168771"/>
              <a:chExt cx="1430232" cy="949549"/>
            </a:xfrm>
          </p:grpSpPr>
          <p:pic>
            <p:nvPicPr>
              <p:cNvPr id="63" name="Picture 2" descr="Person Simply Minimalist Minimalist Person Png - Clip Art Library">
                <a:extLst>
                  <a:ext uri="{FF2B5EF4-FFF2-40B4-BE49-F238E27FC236}">
                    <a16:creationId xmlns:a16="http://schemas.microsoft.com/office/drawing/2014/main" id="{3D996656-A6EB-2A48-7C25-F8490CA287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23" b="94521" l="10000" r="90000">
                            <a14:foregroundMark x1="50000" y1="11416" x2="52174" y2="11416"/>
                            <a14:foregroundMark x1="57391" y1="92237" x2="56957" y2="93151"/>
                            <a14:foregroundMark x1="44783" y1="94064" x2="43478" y2="94521"/>
                            <a14:foregroundMark x1="50435" y1="5023" x2="49565" y2="54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53987" y="6175465"/>
                <a:ext cx="990213" cy="942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6" name="Picture 2" descr="Person Simply Minimalist Minimalist Person Png - Clip Art Library">
                <a:extLst>
                  <a:ext uri="{FF2B5EF4-FFF2-40B4-BE49-F238E27FC236}">
                    <a16:creationId xmlns:a16="http://schemas.microsoft.com/office/drawing/2014/main" id="{1EF84AFA-367F-48BB-71A3-7717591C55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23" b="94521" l="10000" r="90000">
                            <a14:foregroundMark x1="50000" y1="11416" x2="52174" y2="11416"/>
                            <a14:foregroundMark x1="57391" y1="92237" x2="56957" y2="93151"/>
                            <a14:foregroundMark x1="44783" y1="94064" x2="43478" y2="94521"/>
                            <a14:foregroundMark x1="50435" y1="5023" x2="49565" y2="54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94006" y="6168771"/>
                <a:ext cx="990213" cy="942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7C6CB0-F901-7A3D-1751-65D8B9C66341}"/>
              </a:ext>
            </a:extLst>
          </p:cNvPr>
          <p:cNvGrpSpPr/>
          <p:nvPr/>
        </p:nvGrpSpPr>
        <p:grpSpPr>
          <a:xfrm>
            <a:off x="2301845" y="6265576"/>
            <a:ext cx="2183728" cy="862069"/>
            <a:chOff x="9978736" y="6732257"/>
            <a:chExt cx="2332098" cy="95394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88A4E79-F241-D525-ECEC-F583849E2E8F}"/>
                </a:ext>
              </a:extLst>
            </p:cNvPr>
            <p:cNvGrpSpPr/>
            <p:nvPr/>
          </p:nvGrpSpPr>
          <p:grpSpPr>
            <a:xfrm>
              <a:off x="9978736" y="6736651"/>
              <a:ext cx="1882599" cy="949549"/>
              <a:chOff x="9753987" y="6168771"/>
              <a:chExt cx="1882599" cy="949549"/>
            </a:xfrm>
          </p:grpSpPr>
          <p:pic>
            <p:nvPicPr>
              <p:cNvPr id="25" name="Picture 2" descr="Person Simply Minimalist Minimalist Person Png - Clip Art Library">
                <a:extLst>
                  <a:ext uri="{FF2B5EF4-FFF2-40B4-BE49-F238E27FC236}">
                    <a16:creationId xmlns:a16="http://schemas.microsoft.com/office/drawing/2014/main" id="{83F2834B-7C60-25FE-C3FD-C46404644F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23" b="94521" l="10000" r="90000">
                            <a14:foregroundMark x1="50000" y1="11416" x2="52174" y2="11416"/>
                            <a14:foregroundMark x1="57391" y1="92237" x2="56957" y2="93151"/>
                            <a14:foregroundMark x1="44783" y1="94064" x2="43478" y2="94521"/>
                            <a14:foregroundMark x1="50435" y1="5023" x2="49565" y2="54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53987" y="6175465"/>
                <a:ext cx="990213" cy="942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Person Simply Minimalist Minimalist Person Png - Clip Art Library">
                <a:extLst>
                  <a:ext uri="{FF2B5EF4-FFF2-40B4-BE49-F238E27FC236}">
                    <a16:creationId xmlns:a16="http://schemas.microsoft.com/office/drawing/2014/main" id="{7313A3EA-E6EA-47F5-C10A-6AB6FADE64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23" b="94521" l="10000" r="90000">
                            <a14:foregroundMark x1="50000" y1="11416" x2="52174" y2="11416"/>
                            <a14:foregroundMark x1="57391" y1="92237" x2="56957" y2="93151"/>
                            <a14:foregroundMark x1="44783" y1="94064" x2="43478" y2="94521"/>
                            <a14:foregroundMark x1="50435" y1="5023" x2="49565" y2="54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94006" y="6168771"/>
                <a:ext cx="990213" cy="942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Person Simply Minimalist Minimalist Person Png - Clip Art Library">
                <a:extLst>
                  <a:ext uri="{FF2B5EF4-FFF2-40B4-BE49-F238E27FC236}">
                    <a16:creationId xmlns:a16="http://schemas.microsoft.com/office/drawing/2014/main" id="{C6A8901E-62DB-C2CE-64D3-3515078788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23" b="94521" l="10000" r="90000">
                            <a14:foregroundMark x1="50000" y1="11416" x2="52174" y2="11416"/>
                            <a14:foregroundMark x1="57391" y1="92237" x2="56957" y2="93151"/>
                            <a14:foregroundMark x1="44783" y1="94064" x2="43478" y2="94521"/>
                            <a14:foregroundMark x1="50435" y1="5023" x2="49565" y2="54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46373" y="6175465"/>
                <a:ext cx="990213" cy="942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1" name="Picture 2" descr="Person Simply Minimalist Minimalist Person Png - Clip Art Library">
              <a:extLst>
                <a:ext uri="{FF2B5EF4-FFF2-40B4-BE49-F238E27FC236}">
                  <a16:creationId xmlns:a16="http://schemas.microsoft.com/office/drawing/2014/main" id="{C9D0E5EB-5ADD-1B8A-C02A-EE6D1C34B9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023" b="94521" l="10000" r="90000">
                          <a14:foregroundMark x1="50000" y1="11416" x2="52174" y2="11416"/>
                          <a14:foregroundMark x1="57391" y1="92237" x2="56957" y2="93151"/>
                          <a14:foregroundMark x1="44783" y1="94064" x2="43478" y2="94521"/>
                          <a14:foregroundMark x1="50435" y1="5023" x2="49565" y2="54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20621" y="6732257"/>
              <a:ext cx="990213" cy="942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60BDE32-5DC2-8B4A-FC95-914143340742}"/>
              </a:ext>
            </a:extLst>
          </p:cNvPr>
          <p:cNvGrpSpPr/>
          <p:nvPr/>
        </p:nvGrpSpPr>
        <p:grpSpPr>
          <a:xfrm>
            <a:off x="2181914" y="7635606"/>
            <a:ext cx="2473775" cy="827326"/>
            <a:chOff x="9753987" y="6157683"/>
            <a:chExt cx="2772117" cy="960637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3D9EB649-B529-913A-7CD6-A1622E5495DC}"/>
                </a:ext>
              </a:extLst>
            </p:cNvPr>
            <p:cNvGrpSpPr/>
            <p:nvPr/>
          </p:nvGrpSpPr>
          <p:grpSpPr>
            <a:xfrm>
              <a:off x="9753987" y="6168771"/>
              <a:ext cx="1882599" cy="949549"/>
              <a:chOff x="9753987" y="6168771"/>
              <a:chExt cx="1882599" cy="949549"/>
            </a:xfrm>
          </p:grpSpPr>
          <p:pic>
            <p:nvPicPr>
              <p:cNvPr id="95" name="Picture 2" descr="Person Simply Minimalist Minimalist Person Png - Clip Art Library">
                <a:extLst>
                  <a:ext uri="{FF2B5EF4-FFF2-40B4-BE49-F238E27FC236}">
                    <a16:creationId xmlns:a16="http://schemas.microsoft.com/office/drawing/2014/main" id="{839BB528-B2C0-E628-E869-BC6A845385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23" b="94521" l="10000" r="90000">
                            <a14:foregroundMark x1="50000" y1="11416" x2="52174" y2="11416"/>
                            <a14:foregroundMark x1="57391" y1="92237" x2="56957" y2="93151"/>
                            <a14:foregroundMark x1="44783" y1="94064" x2="43478" y2="94521"/>
                            <a14:foregroundMark x1="50435" y1="5023" x2="49565" y2="54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53987" y="6175465"/>
                <a:ext cx="990213" cy="942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7" name="Picture 2" descr="Person Simply Minimalist Minimalist Person Png - Clip Art Library">
                <a:extLst>
                  <a:ext uri="{FF2B5EF4-FFF2-40B4-BE49-F238E27FC236}">
                    <a16:creationId xmlns:a16="http://schemas.microsoft.com/office/drawing/2014/main" id="{50EBD61C-060F-D2D7-973D-5ADAABCD91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23" b="94521" l="10000" r="90000">
                            <a14:foregroundMark x1="50000" y1="11416" x2="52174" y2="11416"/>
                            <a14:foregroundMark x1="57391" y1="92237" x2="56957" y2="93151"/>
                            <a14:foregroundMark x1="44783" y1="94064" x2="43478" y2="94521"/>
                            <a14:foregroundMark x1="50435" y1="5023" x2="49565" y2="54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94006" y="6168771"/>
                <a:ext cx="990213" cy="942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8" name="Picture 2" descr="Person Simply Minimalist Minimalist Person Png - Clip Art Library">
                <a:extLst>
                  <a:ext uri="{FF2B5EF4-FFF2-40B4-BE49-F238E27FC236}">
                    <a16:creationId xmlns:a16="http://schemas.microsoft.com/office/drawing/2014/main" id="{E2D65546-9076-1C4D-C94B-B016A828EB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23" b="94521" l="10000" r="90000">
                            <a14:foregroundMark x1="50000" y1="11416" x2="52174" y2="11416"/>
                            <a14:foregroundMark x1="57391" y1="92237" x2="56957" y2="93151"/>
                            <a14:foregroundMark x1="44783" y1="94064" x2="43478" y2="94521"/>
                            <a14:foregroundMark x1="50435" y1="5023" x2="49565" y2="54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46373" y="6175465"/>
                <a:ext cx="990213" cy="942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7EC7B189-8ED7-34A2-B634-300256E78236}"/>
                </a:ext>
              </a:extLst>
            </p:cNvPr>
            <p:cNvGrpSpPr/>
            <p:nvPr/>
          </p:nvGrpSpPr>
          <p:grpSpPr>
            <a:xfrm>
              <a:off x="11095872" y="6157683"/>
              <a:ext cx="1430232" cy="949549"/>
              <a:chOff x="9753987" y="6168771"/>
              <a:chExt cx="1430232" cy="949549"/>
            </a:xfrm>
          </p:grpSpPr>
          <p:pic>
            <p:nvPicPr>
              <p:cNvPr id="93" name="Picture 2" descr="Person Simply Minimalist Minimalist Person Png - Clip Art Library">
                <a:extLst>
                  <a:ext uri="{FF2B5EF4-FFF2-40B4-BE49-F238E27FC236}">
                    <a16:creationId xmlns:a16="http://schemas.microsoft.com/office/drawing/2014/main" id="{21ABBAE1-CF5C-F967-1C79-A1D0A947C1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23" b="94521" l="10000" r="90000">
                            <a14:foregroundMark x1="50000" y1="11416" x2="52174" y2="11416"/>
                            <a14:foregroundMark x1="57391" y1="92237" x2="56957" y2="93151"/>
                            <a14:foregroundMark x1="44783" y1="94064" x2="43478" y2="94521"/>
                            <a14:foregroundMark x1="50435" y1="5023" x2="49565" y2="54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53987" y="6175465"/>
                <a:ext cx="990213" cy="942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4" name="Picture 2" descr="Person Simply Minimalist Minimalist Person Png - Clip Art Library">
                <a:extLst>
                  <a:ext uri="{FF2B5EF4-FFF2-40B4-BE49-F238E27FC236}">
                    <a16:creationId xmlns:a16="http://schemas.microsoft.com/office/drawing/2014/main" id="{007B5DE3-B189-1888-19A7-698ABA1412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23" b="94521" l="10000" r="90000">
                            <a14:foregroundMark x1="50000" y1="11416" x2="52174" y2="11416"/>
                            <a14:foregroundMark x1="57391" y1="92237" x2="56957" y2="93151"/>
                            <a14:foregroundMark x1="44783" y1="94064" x2="43478" y2="94521"/>
                            <a14:foregroundMark x1="50435" y1="5023" x2="49565" y2="54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94006" y="6168771"/>
                <a:ext cx="990213" cy="942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562A776-E7FD-49DD-677C-6D85E4D42DDE}"/>
              </a:ext>
            </a:extLst>
          </p:cNvPr>
          <p:cNvGrpSpPr/>
          <p:nvPr/>
        </p:nvGrpSpPr>
        <p:grpSpPr>
          <a:xfrm>
            <a:off x="2382475" y="8174195"/>
            <a:ext cx="2081112" cy="821561"/>
            <a:chOff x="9978736" y="6732257"/>
            <a:chExt cx="2332098" cy="953943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0EDE5E2-F89B-FF38-D9B8-7DB53D203DED}"/>
                </a:ext>
              </a:extLst>
            </p:cNvPr>
            <p:cNvGrpSpPr/>
            <p:nvPr/>
          </p:nvGrpSpPr>
          <p:grpSpPr>
            <a:xfrm>
              <a:off x="9978736" y="6736651"/>
              <a:ext cx="1882599" cy="949549"/>
              <a:chOff x="9753987" y="6168771"/>
              <a:chExt cx="1882599" cy="949549"/>
            </a:xfrm>
          </p:grpSpPr>
          <p:pic>
            <p:nvPicPr>
              <p:cNvPr id="87" name="Picture 2" descr="Person Simply Minimalist Minimalist Person Png - Clip Art Library">
                <a:extLst>
                  <a:ext uri="{FF2B5EF4-FFF2-40B4-BE49-F238E27FC236}">
                    <a16:creationId xmlns:a16="http://schemas.microsoft.com/office/drawing/2014/main" id="{E069C23E-CBFF-616E-23DD-477EAEEE41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23" b="94521" l="10000" r="90000">
                            <a14:foregroundMark x1="50000" y1="11416" x2="52174" y2="11416"/>
                            <a14:foregroundMark x1="57391" y1="92237" x2="56957" y2="93151"/>
                            <a14:foregroundMark x1="44783" y1="94064" x2="43478" y2="94521"/>
                            <a14:foregroundMark x1="50435" y1="5023" x2="49565" y2="54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53987" y="6175465"/>
                <a:ext cx="990213" cy="942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" name="Picture 2" descr="Person Simply Minimalist Minimalist Person Png - Clip Art Library">
                <a:extLst>
                  <a:ext uri="{FF2B5EF4-FFF2-40B4-BE49-F238E27FC236}">
                    <a16:creationId xmlns:a16="http://schemas.microsoft.com/office/drawing/2014/main" id="{8EE9C60F-8F1D-8791-EF8B-357235C7F4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23" b="94521" l="10000" r="90000">
                            <a14:foregroundMark x1="50000" y1="11416" x2="52174" y2="11416"/>
                            <a14:foregroundMark x1="57391" y1="92237" x2="56957" y2="93151"/>
                            <a14:foregroundMark x1="44783" y1="94064" x2="43478" y2="94521"/>
                            <a14:foregroundMark x1="50435" y1="5023" x2="49565" y2="54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94006" y="6168771"/>
                <a:ext cx="990213" cy="942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2" descr="Person Simply Minimalist Minimalist Person Png - Clip Art Library">
                <a:extLst>
                  <a:ext uri="{FF2B5EF4-FFF2-40B4-BE49-F238E27FC236}">
                    <a16:creationId xmlns:a16="http://schemas.microsoft.com/office/drawing/2014/main" id="{E1448529-ADBF-DFB5-975D-08DFD71D94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23" b="94521" l="10000" r="90000">
                            <a14:foregroundMark x1="50000" y1="11416" x2="52174" y2="11416"/>
                            <a14:foregroundMark x1="57391" y1="92237" x2="56957" y2="93151"/>
                            <a14:foregroundMark x1="44783" y1="94064" x2="43478" y2="94521"/>
                            <a14:foregroundMark x1="50435" y1="5023" x2="49565" y2="54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46373" y="6175465"/>
                <a:ext cx="990213" cy="942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6" name="Picture 2" descr="Person Simply Minimalist Minimalist Person Png - Clip Art Library">
              <a:extLst>
                <a:ext uri="{FF2B5EF4-FFF2-40B4-BE49-F238E27FC236}">
                  <a16:creationId xmlns:a16="http://schemas.microsoft.com/office/drawing/2014/main" id="{596E21E6-87E2-DAEB-102F-2229AA5435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023" b="94521" l="10000" r="90000">
                          <a14:foregroundMark x1="50000" y1="11416" x2="52174" y2="11416"/>
                          <a14:foregroundMark x1="57391" y1="92237" x2="56957" y2="93151"/>
                          <a14:foregroundMark x1="44783" y1="94064" x2="43478" y2="94521"/>
                          <a14:foregroundMark x1="50435" y1="5023" x2="49565" y2="54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20621" y="6732257"/>
              <a:ext cx="990213" cy="942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45064B80-B70A-AFEB-3CAE-15C146934D8D}"/>
              </a:ext>
            </a:extLst>
          </p:cNvPr>
          <p:cNvSpPr txBox="1"/>
          <p:nvPr/>
        </p:nvSpPr>
        <p:spPr>
          <a:xfrm>
            <a:off x="2119286" y="9610920"/>
            <a:ext cx="27556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Example Cohort</a:t>
            </a:r>
            <a:endParaRPr lang="en-AU" sz="36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10C6E7A-264D-CA2E-1DD4-CE14AB949A41}"/>
              </a:ext>
            </a:extLst>
          </p:cNvPr>
          <p:cNvSpPr txBox="1"/>
          <p:nvPr/>
        </p:nvSpPr>
        <p:spPr>
          <a:xfrm>
            <a:off x="2564592" y="7054140"/>
            <a:ext cx="17519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Controls</a:t>
            </a:r>
            <a:endParaRPr lang="en-AU" sz="28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876E564-2043-922F-9A6E-64D5A12E36E0}"/>
              </a:ext>
            </a:extLst>
          </p:cNvPr>
          <p:cNvSpPr txBox="1"/>
          <p:nvPr/>
        </p:nvSpPr>
        <p:spPr>
          <a:xfrm>
            <a:off x="2485766" y="9020055"/>
            <a:ext cx="1905479" cy="521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Patients</a:t>
            </a:r>
            <a:endParaRPr lang="en-AU" sz="28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9124863-E131-8F96-376B-0FDFBE83AEBB}"/>
              </a:ext>
            </a:extLst>
          </p:cNvPr>
          <p:cNvSpPr txBox="1"/>
          <p:nvPr/>
        </p:nvSpPr>
        <p:spPr>
          <a:xfrm>
            <a:off x="1103517" y="1087892"/>
            <a:ext cx="485186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Measure BOLD fMRI temporal signals across brain regions</a:t>
            </a:r>
            <a:endParaRPr lang="en-AU" sz="36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7DF5310-F394-2929-4E1A-C25E8F239348}"/>
              </a:ext>
            </a:extLst>
          </p:cNvPr>
          <p:cNvSpPr txBox="1"/>
          <p:nvPr/>
        </p:nvSpPr>
        <p:spPr>
          <a:xfrm>
            <a:off x="9032438" y="2898122"/>
            <a:ext cx="359153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Extract </a:t>
            </a:r>
            <a:r>
              <a:rPr lang="en-US" sz="28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univariate</a:t>
            </a:r>
            <a:r>
              <a:rPr lang="en-US" sz="28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 </a:t>
            </a:r>
            <a:br>
              <a:rPr lang="en-US" sz="28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</a:br>
            <a:r>
              <a:rPr lang="en-US" sz="28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TS features from each brain region</a:t>
            </a:r>
            <a:endParaRPr lang="en-AU" sz="28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2153F7A-AE20-2C82-A28B-A7E663EB4B4C}"/>
              </a:ext>
            </a:extLst>
          </p:cNvPr>
          <p:cNvSpPr txBox="1"/>
          <p:nvPr/>
        </p:nvSpPr>
        <p:spPr>
          <a:xfrm>
            <a:off x="9012117" y="9500508"/>
            <a:ext cx="362235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Extract </a:t>
            </a:r>
            <a:r>
              <a:rPr lang="en-US" sz="28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pairwise</a:t>
            </a:r>
            <a:r>
              <a:rPr lang="en-US" sz="28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 </a:t>
            </a:r>
            <a:br>
              <a:rPr lang="en-US" sz="28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</a:br>
            <a:r>
              <a:rPr lang="en-US" sz="28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TS features from each brain region pair</a:t>
            </a:r>
            <a:endParaRPr lang="en-AU" sz="2800" baseline="300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2" name="Picture 11" descr="Vector image of side view of human brain in pink">
            <a:extLst>
              <a:ext uri="{FF2B5EF4-FFF2-40B4-BE49-F238E27FC236}">
                <a16:creationId xmlns:a16="http://schemas.microsoft.com/office/drawing/2014/main" id="{012B589C-82C7-CEEB-8AD3-8626B1DFF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314" y="3280273"/>
            <a:ext cx="2415813" cy="205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5B25A2F-BA5A-3E1A-2D28-A846A83833A9}"/>
              </a:ext>
            </a:extLst>
          </p:cNvPr>
          <p:cNvGrpSpPr/>
          <p:nvPr/>
        </p:nvGrpSpPr>
        <p:grpSpPr>
          <a:xfrm>
            <a:off x="2480787" y="3372245"/>
            <a:ext cx="1726784" cy="1360067"/>
            <a:chOff x="8770767" y="3266016"/>
            <a:chExt cx="1525459" cy="1201498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3CE8F65-F412-5FA3-F86D-CFD7DA8A7FFF}"/>
                </a:ext>
              </a:extLst>
            </p:cNvPr>
            <p:cNvSpPr/>
            <p:nvPr/>
          </p:nvSpPr>
          <p:spPr>
            <a:xfrm>
              <a:off x="8784056" y="3475421"/>
              <a:ext cx="172015" cy="172015"/>
            </a:xfrm>
            <a:prstGeom prst="ellipse">
              <a:avLst/>
            </a:prstGeom>
            <a:solidFill>
              <a:srgbClr val="FF4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D49B30F-963D-C675-1F3E-F5EE6D7AAF67}"/>
                </a:ext>
              </a:extLst>
            </p:cNvPr>
            <p:cNvSpPr/>
            <p:nvPr/>
          </p:nvSpPr>
          <p:spPr>
            <a:xfrm>
              <a:off x="8770767" y="3944272"/>
              <a:ext cx="172015" cy="172015"/>
            </a:xfrm>
            <a:prstGeom prst="ellipse">
              <a:avLst/>
            </a:prstGeom>
            <a:solidFill>
              <a:srgbClr val="4471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FFF9C74-C48A-2BD6-653B-99C75D7479E9}"/>
                </a:ext>
              </a:extLst>
            </p:cNvPr>
            <p:cNvSpPr/>
            <p:nvPr/>
          </p:nvSpPr>
          <p:spPr>
            <a:xfrm>
              <a:off x="10124211" y="3608869"/>
              <a:ext cx="172015" cy="172015"/>
            </a:xfrm>
            <a:prstGeom prst="ellipse">
              <a:avLst/>
            </a:prstGeom>
            <a:solidFill>
              <a:srgbClr val="66C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F1BA22D-937B-E6F4-87A3-226BBDBFFD73}"/>
                </a:ext>
              </a:extLst>
            </p:cNvPr>
            <p:cNvSpPr/>
            <p:nvPr/>
          </p:nvSpPr>
          <p:spPr>
            <a:xfrm>
              <a:off x="9689979" y="3266016"/>
              <a:ext cx="172015" cy="17201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784713-CDC7-DCF6-B972-11C3C58D45B1}"/>
                </a:ext>
              </a:extLst>
            </p:cNvPr>
            <p:cNvSpPr/>
            <p:nvPr/>
          </p:nvSpPr>
          <p:spPr>
            <a:xfrm>
              <a:off x="9224073" y="4295499"/>
              <a:ext cx="172015" cy="17201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6611D3C-1C2C-747E-F5F1-E1D8C2E8F9FF}"/>
                </a:ext>
              </a:extLst>
            </p:cNvPr>
            <p:cNvSpPr/>
            <p:nvPr/>
          </p:nvSpPr>
          <p:spPr>
            <a:xfrm>
              <a:off x="9943903" y="4124964"/>
              <a:ext cx="172015" cy="17201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4F41571-3C4D-F691-C483-F0391462E9AB}"/>
                  </a:ext>
                </a:extLst>
              </p14:cNvPr>
              <p14:cNvContentPartPr/>
              <p14:nvPr/>
            </p14:nvContentPartPr>
            <p14:xfrm>
              <a:off x="1486278" y="3142536"/>
              <a:ext cx="1175244" cy="237687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4F41571-3C4D-F691-C483-F0391462E9A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77282" y="3133546"/>
                <a:ext cx="1192876" cy="2553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79FCECA-B999-A4AF-BB2E-1E1ED5F956FE}"/>
                  </a:ext>
                </a:extLst>
              </p14:cNvPr>
              <p14:cNvContentPartPr/>
              <p14:nvPr/>
            </p14:nvContentPartPr>
            <p14:xfrm>
              <a:off x="4790680" y="4551805"/>
              <a:ext cx="1175244" cy="232575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79FCECA-B999-A4AF-BB2E-1E1ED5F956F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81684" y="4542804"/>
                <a:ext cx="1192876" cy="2502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71E78F1-1196-A618-0460-58C65766050E}"/>
                  </a:ext>
                </a:extLst>
              </p14:cNvPr>
              <p14:cNvContentPartPr/>
              <p14:nvPr/>
            </p14:nvContentPartPr>
            <p14:xfrm>
              <a:off x="3808750" y="3080398"/>
              <a:ext cx="1189280" cy="237687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71E78F1-1196-A618-0460-58C65766050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99751" y="3071408"/>
                <a:ext cx="1206918" cy="2553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295EF76-D895-06FD-F9D9-32D0CABEDB7F}"/>
                  </a:ext>
                </a:extLst>
              </p14:cNvPr>
              <p14:cNvContentPartPr/>
              <p14:nvPr/>
            </p14:nvContentPartPr>
            <p14:xfrm>
              <a:off x="1312512" y="4455719"/>
              <a:ext cx="1176366" cy="230111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295EF76-D895-06FD-F9D9-32D0CABEDB7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03513" y="4446730"/>
                <a:ext cx="1194004" cy="247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C4F102E-3CAE-15DF-BBEC-677FC27C7CDD}"/>
                  </a:ext>
                </a:extLst>
              </p14:cNvPr>
              <p14:cNvContentPartPr/>
              <p14:nvPr/>
            </p14:nvContentPartPr>
            <p14:xfrm>
              <a:off x="4513374" y="3646439"/>
              <a:ext cx="1178160" cy="230111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C4F102E-3CAE-15DF-BBEC-677FC27C7CD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04372" y="3637450"/>
                <a:ext cx="1195804" cy="247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B5A55A4-1E0F-571D-91FF-BEDFC4C015C8}"/>
                  </a:ext>
                </a:extLst>
              </p14:cNvPr>
              <p14:cNvContentPartPr/>
              <p14:nvPr/>
            </p14:nvContentPartPr>
            <p14:xfrm>
              <a:off x="2149574" y="4935369"/>
              <a:ext cx="1175244" cy="232575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B5A55A4-1E0F-571D-91FF-BEDFC4C015C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140578" y="4926382"/>
                <a:ext cx="1192876" cy="250189"/>
              </a:xfrm>
              <a:prstGeom prst="rect">
                <a:avLst/>
              </a:prstGeom>
            </p:spPr>
          </p:pic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EF72A634-375F-4148-0014-B3EB1D924CD0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6165" t="5273" r="6149" b="82093"/>
          <a:stretch/>
        </p:blipFill>
        <p:spPr>
          <a:xfrm>
            <a:off x="8741424" y="11065345"/>
            <a:ext cx="2769156" cy="300892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12" name="Ink 511">
                <a:extLst>
                  <a:ext uri="{FF2B5EF4-FFF2-40B4-BE49-F238E27FC236}">
                    <a16:creationId xmlns:a16="http://schemas.microsoft.com/office/drawing/2014/main" id="{ACC73DFA-0AF2-E8AD-4972-74A617CF3B46}"/>
                  </a:ext>
                </a:extLst>
              </p14:cNvPr>
              <p14:cNvContentPartPr/>
              <p14:nvPr/>
            </p14:nvContentPartPr>
            <p14:xfrm>
              <a:off x="8692306" y="8966491"/>
              <a:ext cx="2703561" cy="408396"/>
            </p14:xfrm>
          </p:contentPart>
        </mc:Choice>
        <mc:Fallback xmlns="">
          <p:pic>
            <p:nvPicPr>
              <p:cNvPr id="512" name="Ink 511">
                <a:extLst>
                  <a:ext uri="{FF2B5EF4-FFF2-40B4-BE49-F238E27FC236}">
                    <a16:creationId xmlns:a16="http://schemas.microsoft.com/office/drawing/2014/main" id="{ACC73DFA-0AF2-E8AD-4972-74A617CF3B4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677902" y="8952098"/>
                <a:ext cx="2731648" cy="4364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13" name="Ink 512">
                <a:extLst>
                  <a:ext uri="{FF2B5EF4-FFF2-40B4-BE49-F238E27FC236}">
                    <a16:creationId xmlns:a16="http://schemas.microsoft.com/office/drawing/2014/main" id="{D6002E27-48BA-F829-7B04-7D36D2A3930B}"/>
                  </a:ext>
                </a:extLst>
              </p14:cNvPr>
              <p14:cNvContentPartPr/>
              <p14:nvPr/>
            </p14:nvContentPartPr>
            <p14:xfrm>
              <a:off x="8706673" y="8940751"/>
              <a:ext cx="2674210" cy="441505"/>
            </p14:xfrm>
          </p:contentPart>
        </mc:Choice>
        <mc:Fallback xmlns="">
          <p:pic>
            <p:nvPicPr>
              <p:cNvPr id="513" name="Ink 512">
                <a:extLst>
                  <a:ext uri="{FF2B5EF4-FFF2-40B4-BE49-F238E27FC236}">
                    <a16:creationId xmlns:a16="http://schemas.microsoft.com/office/drawing/2014/main" id="{D6002E27-48BA-F829-7B04-7D36D2A3930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692272" y="8926346"/>
                <a:ext cx="2702291" cy="469594"/>
              </a:xfrm>
              <a:prstGeom prst="rect">
                <a:avLst/>
              </a:prstGeom>
            </p:spPr>
          </p:pic>
        </mc:Fallback>
      </mc:AlternateContent>
      <p:pic>
        <p:nvPicPr>
          <p:cNvPr id="519" name="Picture 2" descr="Vector image of side view of human brain in pink">
            <a:extLst>
              <a:ext uri="{FF2B5EF4-FFF2-40B4-BE49-F238E27FC236}">
                <a16:creationId xmlns:a16="http://schemas.microsoft.com/office/drawing/2014/main" id="{FEAD86A9-C99C-112C-CD9D-EF3846C16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977" y="8992660"/>
            <a:ext cx="2226873" cy="189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4" name="Oval 523">
            <a:extLst>
              <a:ext uri="{FF2B5EF4-FFF2-40B4-BE49-F238E27FC236}">
                <a16:creationId xmlns:a16="http://schemas.microsoft.com/office/drawing/2014/main" id="{5B0164A0-2E3C-C648-B278-ADA0608C86D2}"/>
              </a:ext>
            </a:extLst>
          </p:cNvPr>
          <p:cNvSpPr/>
          <p:nvPr/>
        </p:nvSpPr>
        <p:spPr>
          <a:xfrm>
            <a:off x="6777378" y="9804666"/>
            <a:ext cx="225620" cy="225620"/>
          </a:xfrm>
          <a:prstGeom prst="ellipse">
            <a:avLst/>
          </a:prstGeom>
          <a:solidFill>
            <a:srgbClr val="44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5" name="Oval 524">
            <a:extLst>
              <a:ext uri="{FF2B5EF4-FFF2-40B4-BE49-F238E27FC236}">
                <a16:creationId xmlns:a16="http://schemas.microsoft.com/office/drawing/2014/main" id="{6CECD3D2-BFD5-7DCD-8C0A-FAFC4BACDE5B}"/>
              </a:ext>
            </a:extLst>
          </p:cNvPr>
          <p:cNvSpPr/>
          <p:nvPr/>
        </p:nvSpPr>
        <p:spPr>
          <a:xfrm>
            <a:off x="7684179" y="9135568"/>
            <a:ext cx="225620" cy="225620"/>
          </a:xfrm>
          <a:prstGeom prst="ellipse">
            <a:avLst/>
          </a:prstGeom>
          <a:solidFill>
            <a:srgbClr val="C10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724C6D15-3513-A76F-C861-F140F443296F}"/>
              </a:ext>
            </a:extLst>
          </p:cNvPr>
          <p:cNvCxnSpPr>
            <a:cxnSpLocks/>
          </p:cNvCxnSpPr>
          <p:nvPr/>
        </p:nvCxnSpPr>
        <p:spPr>
          <a:xfrm flipV="1">
            <a:off x="6996698" y="9342228"/>
            <a:ext cx="697675" cy="4988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3" name="Straight Arrow Connector 532">
            <a:extLst>
              <a:ext uri="{FF2B5EF4-FFF2-40B4-BE49-F238E27FC236}">
                <a16:creationId xmlns:a16="http://schemas.microsoft.com/office/drawing/2014/main" id="{10515BDB-6A68-60BB-351E-8C0D969A5B49}"/>
              </a:ext>
            </a:extLst>
          </p:cNvPr>
          <p:cNvCxnSpPr>
            <a:cxnSpLocks/>
          </p:cNvCxnSpPr>
          <p:nvPr/>
        </p:nvCxnSpPr>
        <p:spPr>
          <a:xfrm>
            <a:off x="8887892" y="9562686"/>
            <a:ext cx="0" cy="126075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0" name="Picture 539" descr="Vector image of side view of human brain in pink">
            <a:extLst>
              <a:ext uri="{FF2B5EF4-FFF2-40B4-BE49-F238E27FC236}">
                <a16:creationId xmlns:a16="http://schemas.microsoft.com/office/drawing/2014/main" id="{9B37B28B-448A-5514-EC54-93C76AA15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923" y="2606490"/>
            <a:ext cx="2213765" cy="18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4" name="Oval 553">
            <a:extLst>
              <a:ext uri="{FF2B5EF4-FFF2-40B4-BE49-F238E27FC236}">
                <a16:creationId xmlns:a16="http://schemas.microsoft.com/office/drawing/2014/main" id="{A5AD0A22-DC2B-8DB6-2F96-F61D3CABB97D}"/>
              </a:ext>
            </a:extLst>
          </p:cNvPr>
          <p:cNvSpPr/>
          <p:nvPr/>
        </p:nvSpPr>
        <p:spPr>
          <a:xfrm>
            <a:off x="7109489" y="3758655"/>
            <a:ext cx="178432" cy="178432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59" name="Ink 558">
                <a:extLst>
                  <a:ext uri="{FF2B5EF4-FFF2-40B4-BE49-F238E27FC236}">
                    <a16:creationId xmlns:a16="http://schemas.microsoft.com/office/drawing/2014/main" id="{0AC14129-8929-EF62-4AB3-BD66F67668CE}"/>
                  </a:ext>
                </a:extLst>
              </p14:cNvPr>
              <p14:cNvContentPartPr/>
              <p14:nvPr/>
            </p14:nvContentPartPr>
            <p14:xfrm>
              <a:off x="8798663" y="4513930"/>
              <a:ext cx="2654677" cy="525347"/>
            </p14:xfrm>
          </p:contentPart>
        </mc:Choice>
        <mc:Fallback xmlns="">
          <p:pic>
            <p:nvPicPr>
              <p:cNvPr id="559" name="Ink 558">
                <a:extLst>
                  <a:ext uri="{FF2B5EF4-FFF2-40B4-BE49-F238E27FC236}">
                    <a16:creationId xmlns:a16="http://schemas.microsoft.com/office/drawing/2014/main" id="{0AC14129-8929-EF62-4AB3-BD66F67668C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784265" y="4499537"/>
                <a:ext cx="2682754" cy="553413"/>
              </a:xfrm>
              <a:prstGeom prst="rect">
                <a:avLst/>
              </a:prstGeom>
            </p:spPr>
          </p:pic>
        </mc:Fallback>
      </mc:AlternateContent>
      <p:pic>
        <p:nvPicPr>
          <p:cNvPr id="560" name="Picture 559" descr="Graphical user interface&#10;&#10;Description automatically generated">
            <a:extLst>
              <a:ext uri="{FF2B5EF4-FFF2-40B4-BE49-F238E27FC236}">
                <a16:creationId xmlns:a16="http://schemas.microsoft.com/office/drawing/2014/main" id="{A3C03170-4915-9E65-C2ED-7C5F42A861A3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3288" t="9289" r="76131" b="50000"/>
          <a:stretch/>
        </p:blipFill>
        <p:spPr>
          <a:xfrm>
            <a:off x="14419273" y="156324"/>
            <a:ext cx="3173899" cy="2658863"/>
          </a:xfrm>
          <a:prstGeom prst="rect">
            <a:avLst/>
          </a:prstGeom>
        </p:spPr>
      </p:pic>
      <p:pic>
        <p:nvPicPr>
          <p:cNvPr id="561" name="Picture 560" descr="Graphical user interface&#10;&#10;Description automatically generated">
            <a:extLst>
              <a:ext uri="{FF2B5EF4-FFF2-40B4-BE49-F238E27FC236}">
                <a16:creationId xmlns:a16="http://schemas.microsoft.com/office/drawing/2014/main" id="{7572A538-C5AF-2E4B-9CB0-E44B73DE54DC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29264" t="9115" r="50629" b="50000"/>
          <a:stretch/>
        </p:blipFill>
        <p:spPr>
          <a:xfrm>
            <a:off x="14454161" y="2752959"/>
            <a:ext cx="3542586" cy="2658863"/>
          </a:xfrm>
          <a:prstGeom prst="rect">
            <a:avLst/>
          </a:prstGeom>
        </p:spPr>
      </p:pic>
      <p:cxnSp>
        <p:nvCxnSpPr>
          <p:cNvPr id="564" name="Straight Arrow Connector 563">
            <a:extLst>
              <a:ext uri="{FF2B5EF4-FFF2-40B4-BE49-F238E27FC236}">
                <a16:creationId xmlns:a16="http://schemas.microsoft.com/office/drawing/2014/main" id="{9D4F49ED-49DB-233B-C15E-C83393812986}"/>
              </a:ext>
            </a:extLst>
          </p:cNvPr>
          <p:cNvCxnSpPr>
            <a:cxnSpLocks/>
          </p:cNvCxnSpPr>
          <p:nvPr/>
        </p:nvCxnSpPr>
        <p:spPr>
          <a:xfrm rot="16200000">
            <a:off x="13419283" y="3022601"/>
            <a:ext cx="0" cy="126075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5" name="Straight Arrow Connector 564">
            <a:extLst>
              <a:ext uri="{FF2B5EF4-FFF2-40B4-BE49-F238E27FC236}">
                <a16:creationId xmlns:a16="http://schemas.microsoft.com/office/drawing/2014/main" id="{B134B131-FDC7-9D83-0F4C-9622B7421B0C}"/>
              </a:ext>
            </a:extLst>
          </p:cNvPr>
          <p:cNvCxnSpPr>
            <a:cxnSpLocks/>
          </p:cNvCxnSpPr>
          <p:nvPr/>
        </p:nvCxnSpPr>
        <p:spPr>
          <a:xfrm rot="16200000">
            <a:off x="13419283" y="9578681"/>
            <a:ext cx="0" cy="126075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9D6F45E9-4C92-3F50-CAA9-8EE322C4D41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4454161" y="5436667"/>
            <a:ext cx="4671701" cy="267952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6E988E0-AE42-1540-7ABE-107CD0AE5B10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4609245" y="8950423"/>
            <a:ext cx="2955556" cy="250225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82C9F27-B77F-977C-3D53-0DA2B8541A97}"/>
              </a:ext>
            </a:extLst>
          </p:cNvPr>
          <p:cNvSpPr/>
          <p:nvPr/>
        </p:nvSpPr>
        <p:spPr>
          <a:xfrm>
            <a:off x="20555531" y="1257339"/>
            <a:ext cx="95129" cy="101866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97870E5-F067-BEBD-A000-01DFF6170217}"/>
              </a:ext>
            </a:extLst>
          </p:cNvPr>
          <p:cNvSpPr/>
          <p:nvPr/>
        </p:nvSpPr>
        <p:spPr>
          <a:xfrm>
            <a:off x="20138209" y="1144495"/>
            <a:ext cx="95129" cy="101866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D873E4-4624-BD2D-42FC-D1DB5A20AD66}"/>
              </a:ext>
            </a:extLst>
          </p:cNvPr>
          <p:cNvSpPr/>
          <p:nvPr/>
        </p:nvSpPr>
        <p:spPr>
          <a:xfrm>
            <a:off x="20555529" y="1530600"/>
            <a:ext cx="95129" cy="101866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27CB9A3-E4D3-A4D8-E365-3087C89788F5}"/>
              </a:ext>
            </a:extLst>
          </p:cNvPr>
          <p:cNvCxnSpPr/>
          <p:nvPr/>
        </p:nvCxnSpPr>
        <p:spPr>
          <a:xfrm flipV="1">
            <a:off x="19576223" y="858256"/>
            <a:ext cx="0" cy="17242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8AAD56A-E4B8-C7D1-7DE0-8D9E3403191C}"/>
              </a:ext>
            </a:extLst>
          </p:cNvPr>
          <p:cNvCxnSpPr>
            <a:cxnSpLocks/>
          </p:cNvCxnSpPr>
          <p:nvPr/>
        </p:nvCxnSpPr>
        <p:spPr>
          <a:xfrm rot="5400000" flipV="1">
            <a:off x="20398713" y="1760018"/>
            <a:ext cx="0" cy="1644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24BC1A-75C5-9696-7C45-937522077CE9}"/>
              </a:ext>
            </a:extLst>
          </p:cNvPr>
          <p:cNvSpPr/>
          <p:nvPr/>
        </p:nvSpPr>
        <p:spPr>
          <a:xfrm>
            <a:off x="20871444" y="1377354"/>
            <a:ext cx="95129" cy="101866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0FB0B46-3E00-EADB-48AE-7D2FA482B9DD}"/>
              </a:ext>
            </a:extLst>
          </p:cNvPr>
          <p:cNvSpPr/>
          <p:nvPr/>
        </p:nvSpPr>
        <p:spPr>
          <a:xfrm>
            <a:off x="20603092" y="2313173"/>
            <a:ext cx="95129" cy="101866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88F62E6-ECA0-CE92-1220-693D11D3E962}"/>
              </a:ext>
            </a:extLst>
          </p:cNvPr>
          <p:cNvSpPr/>
          <p:nvPr/>
        </p:nvSpPr>
        <p:spPr>
          <a:xfrm>
            <a:off x="20961083" y="1736827"/>
            <a:ext cx="95129" cy="101866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7656980-8B52-8FBB-87C2-3BB34C934511}"/>
              </a:ext>
            </a:extLst>
          </p:cNvPr>
          <p:cNvSpPr/>
          <p:nvPr/>
        </p:nvSpPr>
        <p:spPr>
          <a:xfrm>
            <a:off x="19730655" y="1438318"/>
            <a:ext cx="95129" cy="101866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40FAFE-ECE3-5E55-AB24-F0521AC0FB4E}"/>
              </a:ext>
            </a:extLst>
          </p:cNvPr>
          <p:cNvSpPr/>
          <p:nvPr/>
        </p:nvSpPr>
        <p:spPr>
          <a:xfrm>
            <a:off x="19926569" y="1951275"/>
            <a:ext cx="95129" cy="101866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01D617D-9788-D740-543F-88B5B994E1E6}"/>
              </a:ext>
            </a:extLst>
          </p:cNvPr>
          <p:cNvSpPr/>
          <p:nvPr/>
        </p:nvSpPr>
        <p:spPr>
          <a:xfrm>
            <a:off x="20309446" y="1468319"/>
            <a:ext cx="95129" cy="101866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E8AA1DD-8BAA-4CEE-B30B-7653489EF587}"/>
              </a:ext>
            </a:extLst>
          </p:cNvPr>
          <p:cNvSpPr/>
          <p:nvPr/>
        </p:nvSpPr>
        <p:spPr>
          <a:xfrm>
            <a:off x="19721595" y="1618257"/>
            <a:ext cx="95129" cy="101866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938A732-5309-2A4C-15F6-BD54AD23C304}"/>
              </a:ext>
            </a:extLst>
          </p:cNvPr>
          <p:cNvSpPr/>
          <p:nvPr/>
        </p:nvSpPr>
        <p:spPr>
          <a:xfrm>
            <a:off x="19714522" y="2162022"/>
            <a:ext cx="95129" cy="101866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218EAF9-BC76-870F-D61D-3D645C3405C3}"/>
              </a:ext>
            </a:extLst>
          </p:cNvPr>
          <p:cNvSpPr/>
          <p:nvPr/>
        </p:nvSpPr>
        <p:spPr>
          <a:xfrm>
            <a:off x="20106381" y="2201210"/>
            <a:ext cx="95129" cy="101866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69B1002-0A4F-2516-C26B-906BDA5B0576}"/>
              </a:ext>
            </a:extLst>
          </p:cNvPr>
          <p:cNvCxnSpPr>
            <a:cxnSpLocks/>
          </p:cNvCxnSpPr>
          <p:nvPr/>
        </p:nvCxnSpPr>
        <p:spPr>
          <a:xfrm>
            <a:off x="19756736" y="1172301"/>
            <a:ext cx="1115376" cy="967118"/>
          </a:xfrm>
          <a:prstGeom prst="line">
            <a:avLst/>
          </a:prstGeom>
          <a:ln w="38100">
            <a:solidFill>
              <a:srgbClr val="F022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47D7470-3F9D-064D-7D20-C9C52225D7DC}"/>
              </a:ext>
            </a:extLst>
          </p:cNvPr>
          <p:cNvSpPr txBox="1"/>
          <p:nvPr/>
        </p:nvSpPr>
        <p:spPr>
          <a:xfrm>
            <a:off x="19222639" y="503066"/>
            <a:ext cx="2251903" cy="461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Region N</a:t>
            </a:r>
            <a:endParaRPr lang="en-AU" sz="2400" dirty="0">
              <a:solidFill>
                <a:schemeClr val="tx1"/>
              </a:solidFill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532584F-8304-3C4F-D726-9A50A1B32EF7}"/>
              </a:ext>
            </a:extLst>
          </p:cNvPr>
          <p:cNvSpPr/>
          <p:nvPr/>
        </p:nvSpPr>
        <p:spPr>
          <a:xfrm>
            <a:off x="20555531" y="3716069"/>
            <a:ext cx="95129" cy="101866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C4E5279-FBA5-3D98-E289-7AFC922B1806}"/>
              </a:ext>
            </a:extLst>
          </p:cNvPr>
          <p:cNvSpPr/>
          <p:nvPr/>
        </p:nvSpPr>
        <p:spPr>
          <a:xfrm>
            <a:off x="20138209" y="3603225"/>
            <a:ext cx="95129" cy="101866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2DB2302-ABD6-9D6C-340C-BF87F83C25A4}"/>
              </a:ext>
            </a:extLst>
          </p:cNvPr>
          <p:cNvSpPr/>
          <p:nvPr/>
        </p:nvSpPr>
        <p:spPr>
          <a:xfrm>
            <a:off x="20555529" y="3989330"/>
            <a:ext cx="95129" cy="101866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cxnSp>
        <p:nvCxnSpPr>
          <p:cNvPr id="528" name="Straight Arrow Connector 527">
            <a:extLst>
              <a:ext uri="{FF2B5EF4-FFF2-40B4-BE49-F238E27FC236}">
                <a16:creationId xmlns:a16="http://schemas.microsoft.com/office/drawing/2014/main" id="{94D888CF-0BC2-766E-4AC8-CC83C02275FA}"/>
              </a:ext>
            </a:extLst>
          </p:cNvPr>
          <p:cNvCxnSpPr/>
          <p:nvPr/>
        </p:nvCxnSpPr>
        <p:spPr>
          <a:xfrm flipV="1">
            <a:off x="19576223" y="3316986"/>
            <a:ext cx="0" cy="17242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Straight Arrow Connector 528">
            <a:extLst>
              <a:ext uri="{FF2B5EF4-FFF2-40B4-BE49-F238E27FC236}">
                <a16:creationId xmlns:a16="http://schemas.microsoft.com/office/drawing/2014/main" id="{EC6739CF-AD12-74BC-BA92-D7BE63A19B9D}"/>
              </a:ext>
            </a:extLst>
          </p:cNvPr>
          <p:cNvCxnSpPr>
            <a:cxnSpLocks/>
          </p:cNvCxnSpPr>
          <p:nvPr/>
        </p:nvCxnSpPr>
        <p:spPr>
          <a:xfrm rot="5400000" flipV="1">
            <a:off x="20398713" y="4218748"/>
            <a:ext cx="0" cy="1644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2" name="Oval 521">
            <a:extLst>
              <a:ext uri="{FF2B5EF4-FFF2-40B4-BE49-F238E27FC236}">
                <a16:creationId xmlns:a16="http://schemas.microsoft.com/office/drawing/2014/main" id="{74E3E9B4-17FF-6BBF-09A8-D996F3F56CD4}"/>
              </a:ext>
            </a:extLst>
          </p:cNvPr>
          <p:cNvSpPr/>
          <p:nvPr/>
        </p:nvSpPr>
        <p:spPr>
          <a:xfrm>
            <a:off x="20871444" y="3836084"/>
            <a:ext cx="95129" cy="101866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BD00E89-23E2-CB2A-FD42-40A8D8745782}"/>
              </a:ext>
            </a:extLst>
          </p:cNvPr>
          <p:cNvSpPr/>
          <p:nvPr/>
        </p:nvSpPr>
        <p:spPr>
          <a:xfrm>
            <a:off x="20603092" y="4771903"/>
            <a:ext cx="95129" cy="101866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5DF2087-24A3-FF47-9476-4C717590D992}"/>
              </a:ext>
            </a:extLst>
          </p:cNvPr>
          <p:cNvSpPr/>
          <p:nvPr/>
        </p:nvSpPr>
        <p:spPr>
          <a:xfrm>
            <a:off x="20961083" y="4195557"/>
            <a:ext cx="95129" cy="101866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8EA5EF8-65B0-67D1-5898-6C6F34DA4386}"/>
              </a:ext>
            </a:extLst>
          </p:cNvPr>
          <p:cNvSpPr/>
          <p:nvPr/>
        </p:nvSpPr>
        <p:spPr>
          <a:xfrm>
            <a:off x="19730655" y="3897048"/>
            <a:ext cx="95129" cy="101866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E88D668-A86F-E166-DEC9-C779075E6136}"/>
              </a:ext>
            </a:extLst>
          </p:cNvPr>
          <p:cNvSpPr/>
          <p:nvPr/>
        </p:nvSpPr>
        <p:spPr>
          <a:xfrm>
            <a:off x="19926569" y="4410005"/>
            <a:ext cx="95129" cy="101866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EC3E8B4-1AE8-E31C-D161-3F774BF38E24}"/>
              </a:ext>
            </a:extLst>
          </p:cNvPr>
          <p:cNvSpPr/>
          <p:nvPr/>
        </p:nvSpPr>
        <p:spPr>
          <a:xfrm>
            <a:off x="20309446" y="3927049"/>
            <a:ext cx="95129" cy="101866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515" name="Oval 514">
            <a:extLst>
              <a:ext uri="{FF2B5EF4-FFF2-40B4-BE49-F238E27FC236}">
                <a16:creationId xmlns:a16="http://schemas.microsoft.com/office/drawing/2014/main" id="{D6E7BF69-8D6E-02D9-882B-D95A79CACB1C}"/>
              </a:ext>
            </a:extLst>
          </p:cNvPr>
          <p:cNvSpPr/>
          <p:nvPr/>
        </p:nvSpPr>
        <p:spPr>
          <a:xfrm>
            <a:off x="19721595" y="4076987"/>
            <a:ext cx="95129" cy="101866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516" name="Oval 515">
            <a:extLst>
              <a:ext uri="{FF2B5EF4-FFF2-40B4-BE49-F238E27FC236}">
                <a16:creationId xmlns:a16="http://schemas.microsoft.com/office/drawing/2014/main" id="{C0F52C82-BC4A-DEB1-C6C3-727CB66F65B8}"/>
              </a:ext>
            </a:extLst>
          </p:cNvPr>
          <p:cNvSpPr/>
          <p:nvPr/>
        </p:nvSpPr>
        <p:spPr>
          <a:xfrm>
            <a:off x="19714522" y="4620752"/>
            <a:ext cx="95129" cy="101866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22A67424-2DA0-266B-F5EC-573719CE77C9}"/>
              </a:ext>
            </a:extLst>
          </p:cNvPr>
          <p:cNvSpPr/>
          <p:nvPr/>
        </p:nvSpPr>
        <p:spPr>
          <a:xfrm>
            <a:off x="20106381" y="4659940"/>
            <a:ext cx="95129" cy="101866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cxnSp>
        <p:nvCxnSpPr>
          <p:cNvPr id="518" name="Straight Connector 517">
            <a:extLst>
              <a:ext uri="{FF2B5EF4-FFF2-40B4-BE49-F238E27FC236}">
                <a16:creationId xmlns:a16="http://schemas.microsoft.com/office/drawing/2014/main" id="{28794852-65D0-A381-4D29-24200697D625}"/>
              </a:ext>
            </a:extLst>
          </p:cNvPr>
          <p:cNvCxnSpPr>
            <a:cxnSpLocks/>
          </p:cNvCxnSpPr>
          <p:nvPr/>
        </p:nvCxnSpPr>
        <p:spPr>
          <a:xfrm>
            <a:off x="19756736" y="3631031"/>
            <a:ext cx="1115376" cy="967118"/>
          </a:xfrm>
          <a:prstGeom prst="line">
            <a:avLst/>
          </a:prstGeom>
          <a:ln w="38100">
            <a:solidFill>
              <a:srgbClr val="5C89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0" name="TextBox 519">
            <a:extLst>
              <a:ext uri="{FF2B5EF4-FFF2-40B4-BE49-F238E27FC236}">
                <a16:creationId xmlns:a16="http://schemas.microsoft.com/office/drawing/2014/main" id="{382BA126-B9D4-5774-ED67-D370AEFCD4B4}"/>
              </a:ext>
            </a:extLst>
          </p:cNvPr>
          <p:cNvSpPr txBox="1"/>
          <p:nvPr/>
        </p:nvSpPr>
        <p:spPr>
          <a:xfrm>
            <a:off x="19222639" y="2961796"/>
            <a:ext cx="2251903" cy="461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Feature M</a:t>
            </a:r>
            <a:endParaRPr lang="en-AU" sz="2400" dirty="0">
              <a:solidFill>
                <a:schemeClr val="tx1"/>
              </a:solidFill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31" name="Oval 530">
            <a:extLst>
              <a:ext uri="{FF2B5EF4-FFF2-40B4-BE49-F238E27FC236}">
                <a16:creationId xmlns:a16="http://schemas.microsoft.com/office/drawing/2014/main" id="{4A77117F-9B8A-5F51-9A4D-D460F2FEA7EF}"/>
              </a:ext>
            </a:extLst>
          </p:cNvPr>
          <p:cNvSpPr/>
          <p:nvPr/>
        </p:nvSpPr>
        <p:spPr>
          <a:xfrm>
            <a:off x="20555531" y="6715761"/>
            <a:ext cx="95129" cy="101866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532" name="Oval 531">
            <a:extLst>
              <a:ext uri="{FF2B5EF4-FFF2-40B4-BE49-F238E27FC236}">
                <a16:creationId xmlns:a16="http://schemas.microsoft.com/office/drawing/2014/main" id="{00CC1569-1617-C054-4562-CF34C5A4CF68}"/>
              </a:ext>
            </a:extLst>
          </p:cNvPr>
          <p:cNvSpPr/>
          <p:nvPr/>
        </p:nvSpPr>
        <p:spPr>
          <a:xfrm>
            <a:off x="20138209" y="6602917"/>
            <a:ext cx="95129" cy="101866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535" name="Oval 534">
            <a:extLst>
              <a:ext uri="{FF2B5EF4-FFF2-40B4-BE49-F238E27FC236}">
                <a16:creationId xmlns:a16="http://schemas.microsoft.com/office/drawing/2014/main" id="{41BA1C67-085A-9742-4CF4-CFCA4C0731CE}"/>
              </a:ext>
            </a:extLst>
          </p:cNvPr>
          <p:cNvSpPr/>
          <p:nvPr/>
        </p:nvSpPr>
        <p:spPr>
          <a:xfrm>
            <a:off x="20555529" y="6989022"/>
            <a:ext cx="95129" cy="101866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cxnSp>
        <p:nvCxnSpPr>
          <p:cNvPr id="550" name="Straight Arrow Connector 549">
            <a:extLst>
              <a:ext uri="{FF2B5EF4-FFF2-40B4-BE49-F238E27FC236}">
                <a16:creationId xmlns:a16="http://schemas.microsoft.com/office/drawing/2014/main" id="{F42C2965-ADDF-3377-EA07-E3C1A9D85ADC}"/>
              </a:ext>
            </a:extLst>
          </p:cNvPr>
          <p:cNvCxnSpPr/>
          <p:nvPr/>
        </p:nvCxnSpPr>
        <p:spPr>
          <a:xfrm flipV="1">
            <a:off x="19576223" y="6316678"/>
            <a:ext cx="0" cy="1724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1" name="Straight Arrow Connector 550">
            <a:extLst>
              <a:ext uri="{FF2B5EF4-FFF2-40B4-BE49-F238E27FC236}">
                <a16:creationId xmlns:a16="http://schemas.microsoft.com/office/drawing/2014/main" id="{C4335A1E-8D8B-616E-8878-EED32E1F6043}"/>
              </a:ext>
            </a:extLst>
          </p:cNvPr>
          <p:cNvCxnSpPr>
            <a:cxnSpLocks/>
          </p:cNvCxnSpPr>
          <p:nvPr/>
        </p:nvCxnSpPr>
        <p:spPr>
          <a:xfrm rot="5400000" flipV="1">
            <a:off x="20398713" y="7218441"/>
            <a:ext cx="0" cy="1644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9" name="Oval 548">
            <a:extLst>
              <a:ext uri="{FF2B5EF4-FFF2-40B4-BE49-F238E27FC236}">
                <a16:creationId xmlns:a16="http://schemas.microsoft.com/office/drawing/2014/main" id="{08FE1E16-DD2F-78F1-4CD2-398B4B670A87}"/>
              </a:ext>
            </a:extLst>
          </p:cNvPr>
          <p:cNvSpPr/>
          <p:nvPr/>
        </p:nvSpPr>
        <p:spPr>
          <a:xfrm>
            <a:off x="20871444" y="6835777"/>
            <a:ext cx="95129" cy="101866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537" name="Oval 536">
            <a:extLst>
              <a:ext uri="{FF2B5EF4-FFF2-40B4-BE49-F238E27FC236}">
                <a16:creationId xmlns:a16="http://schemas.microsoft.com/office/drawing/2014/main" id="{5CBCA010-8C1C-E293-80D4-0C2310F6DD98}"/>
              </a:ext>
            </a:extLst>
          </p:cNvPr>
          <p:cNvSpPr/>
          <p:nvPr/>
        </p:nvSpPr>
        <p:spPr>
          <a:xfrm>
            <a:off x="20603092" y="7771596"/>
            <a:ext cx="95129" cy="101866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538" name="Oval 537">
            <a:extLst>
              <a:ext uri="{FF2B5EF4-FFF2-40B4-BE49-F238E27FC236}">
                <a16:creationId xmlns:a16="http://schemas.microsoft.com/office/drawing/2014/main" id="{3EA83AE7-DA7E-C9AD-E6E0-9002BF5BD2D8}"/>
              </a:ext>
            </a:extLst>
          </p:cNvPr>
          <p:cNvSpPr/>
          <p:nvPr/>
        </p:nvSpPr>
        <p:spPr>
          <a:xfrm>
            <a:off x="20961083" y="7195249"/>
            <a:ext cx="95129" cy="101866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539" name="Oval 538">
            <a:extLst>
              <a:ext uri="{FF2B5EF4-FFF2-40B4-BE49-F238E27FC236}">
                <a16:creationId xmlns:a16="http://schemas.microsoft.com/office/drawing/2014/main" id="{0DE5029F-7A30-4CB3-6EE4-C86B1707F1F0}"/>
              </a:ext>
            </a:extLst>
          </p:cNvPr>
          <p:cNvSpPr/>
          <p:nvPr/>
        </p:nvSpPr>
        <p:spPr>
          <a:xfrm>
            <a:off x="19730655" y="6896741"/>
            <a:ext cx="95129" cy="101866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541" name="Oval 540">
            <a:extLst>
              <a:ext uri="{FF2B5EF4-FFF2-40B4-BE49-F238E27FC236}">
                <a16:creationId xmlns:a16="http://schemas.microsoft.com/office/drawing/2014/main" id="{0F95D5F5-E2A1-B988-02BC-01460B1B2B06}"/>
              </a:ext>
            </a:extLst>
          </p:cNvPr>
          <p:cNvSpPr/>
          <p:nvPr/>
        </p:nvSpPr>
        <p:spPr>
          <a:xfrm>
            <a:off x="19926569" y="7409698"/>
            <a:ext cx="95129" cy="101866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542" name="Oval 541">
            <a:extLst>
              <a:ext uri="{FF2B5EF4-FFF2-40B4-BE49-F238E27FC236}">
                <a16:creationId xmlns:a16="http://schemas.microsoft.com/office/drawing/2014/main" id="{5EBE3FB9-4A1F-8692-51BA-E947ED90BE18}"/>
              </a:ext>
            </a:extLst>
          </p:cNvPr>
          <p:cNvSpPr/>
          <p:nvPr/>
        </p:nvSpPr>
        <p:spPr>
          <a:xfrm>
            <a:off x="20309446" y="6926741"/>
            <a:ext cx="95129" cy="101866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543" name="Oval 542">
            <a:extLst>
              <a:ext uri="{FF2B5EF4-FFF2-40B4-BE49-F238E27FC236}">
                <a16:creationId xmlns:a16="http://schemas.microsoft.com/office/drawing/2014/main" id="{1C3A42EA-2ABE-424C-E4B7-2F9C890C0716}"/>
              </a:ext>
            </a:extLst>
          </p:cNvPr>
          <p:cNvSpPr/>
          <p:nvPr/>
        </p:nvSpPr>
        <p:spPr>
          <a:xfrm>
            <a:off x="19721595" y="7076679"/>
            <a:ext cx="95129" cy="101866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544" name="Oval 543">
            <a:extLst>
              <a:ext uri="{FF2B5EF4-FFF2-40B4-BE49-F238E27FC236}">
                <a16:creationId xmlns:a16="http://schemas.microsoft.com/office/drawing/2014/main" id="{DD106D32-6C87-BC83-B73A-5B1734D5A470}"/>
              </a:ext>
            </a:extLst>
          </p:cNvPr>
          <p:cNvSpPr/>
          <p:nvPr/>
        </p:nvSpPr>
        <p:spPr>
          <a:xfrm>
            <a:off x="19714522" y="7620444"/>
            <a:ext cx="95129" cy="101866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545" name="Oval 544">
            <a:extLst>
              <a:ext uri="{FF2B5EF4-FFF2-40B4-BE49-F238E27FC236}">
                <a16:creationId xmlns:a16="http://schemas.microsoft.com/office/drawing/2014/main" id="{468119A3-BD84-0B6D-BAB1-D555F2F242BF}"/>
              </a:ext>
            </a:extLst>
          </p:cNvPr>
          <p:cNvSpPr/>
          <p:nvPr/>
        </p:nvSpPr>
        <p:spPr>
          <a:xfrm>
            <a:off x="20106381" y="7659632"/>
            <a:ext cx="95129" cy="101866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0F7D8FAC-CE9C-D8ED-E1C3-9CB3630FE416}"/>
              </a:ext>
            </a:extLst>
          </p:cNvPr>
          <p:cNvCxnSpPr>
            <a:cxnSpLocks/>
          </p:cNvCxnSpPr>
          <p:nvPr/>
        </p:nvCxnSpPr>
        <p:spPr>
          <a:xfrm>
            <a:off x="19756736" y="6630723"/>
            <a:ext cx="1115376" cy="967118"/>
          </a:xfrm>
          <a:prstGeom prst="line">
            <a:avLst/>
          </a:prstGeom>
          <a:ln w="38100">
            <a:solidFill>
              <a:srgbClr val="67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7" name="TextBox 546">
            <a:extLst>
              <a:ext uri="{FF2B5EF4-FFF2-40B4-BE49-F238E27FC236}">
                <a16:creationId xmlns:a16="http://schemas.microsoft.com/office/drawing/2014/main" id="{57DBCDCB-1963-FE79-3729-BCEB64C4D6E6}"/>
              </a:ext>
            </a:extLst>
          </p:cNvPr>
          <p:cNvSpPr txBox="1"/>
          <p:nvPr/>
        </p:nvSpPr>
        <p:spPr>
          <a:xfrm>
            <a:off x="19222639" y="5877099"/>
            <a:ext cx="2251903" cy="461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Combination</a:t>
            </a:r>
            <a:endParaRPr lang="en-AU" sz="2400" dirty="0">
              <a:solidFill>
                <a:schemeClr val="tx1"/>
              </a:solidFill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53" name="Oval 552">
            <a:extLst>
              <a:ext uri="{FF2B5EF4-FFF2-40B4-BE49-F238E27FC236}">
                <a16:creationId xmlns:a16="http://schemas.microsoft.com/office/drawing/2014/main" id="{789768AB-4C15-B560-B44C-2756FA57E855}"/>
              </a:ext>
            </a:extLst>
          </p:cNvPr>
          <p:cNvSpPr/>
          <p:nvPr/>
        </p:nvSpPr>
        <p:spPr>
          <a:xfrm>
            <a:off x="20555531" y="9627704"/>
            <a:ext cx="95129" cy="101866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555" name="Oval 554">
            <a:extLst>
              <a:ext uri="{FF2B5EF4-FFF2-40B4-BE49-F238E27FC236}">
                <a16:creationId xmlns:a16="http://schemas.microsoft.com/office/drawing/2014/main" id="{ACC06C4A-4D1F-5494-3D89-F21EB39F6ECC}"/>
              </a:ext>
            </a:extLst>
          </p:cNvPr>
          <p:cNvSpPr/>
          <p:nvPr/>
        </p:nvSpPr>
        <p:spPr>
          <a:xfrm>
            <a:off x="20138209" y="9514860"/>
            <a:ext cx="95129" cy="101866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556" name="Oval 555">
            <a:extLst>
              <a:ext uri="{FF2B5EF4-FFF2-40B4-BE49-F238E27FC236}">
                <a16:creationId xmlns:a16="http://schemas.microsoft.com/office/drawing/2014/main" id="{1D0982A3-EEB1-8F50-8DA3-1C91BAFB9B9B}"/>
              </a:ext>
            </a:extLst>
          </p:cNvPr>
          <p:cNvSpPr/>
          <p:nvPr/>
        </p:nvSpPr>
        <p:spPr>
          <a:xfrm>
            <a:off x="20555529" y="9900965"/>
            <a:ext cx="95129" cy="101866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0B0213C-7119-AF04-CA2A-CFE00B3CE1F4}"/>
              </a:ext>
            </a:extLst>
          </p:cNvPr>
          <p:cNvCxnSpPr/>
          <p:nvPr/>
        </p:nvCxnSpPr>
        <p:spPr>
          <a:xfrm flipV="1">
            <a:off x="19576223" y="9228621"/>
            <a:ext cx="0" cy="17242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AF7982E-4459-6D58-38F7-A0D198A2502A}"/>
              </a:ext>
            </a:extLst>
          </p:cNvPr>
          <p:cNvCxnSpPr>
            <a:cxnSpLocks/>
          </p:cNvCxnSpPr>
          <p:nvPr/>
        </p:nvCxnSpPr>
        <p:spPr>
          <a:xfrm rot="5400000" flipV="1">
            <a:off x="20398713" y="10130383"/>
            <a:ext cx="0" cy="1644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D38F092F-79FB-BCD7-23C4-158138C80D9B}"/>
              </a:ext>
            </a:extLst>
          </p:cNvPr>
          <p:cNvSpPr/>
          <p:nvPr/>
        </p:nvSpPr>
        <p:spPr>
          <a:xfrm>
            <a:off x="20871444" y="9747719"/>
            <a:ext cx="95129" cy="101866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562" name="Oval 561">
            <a:extLst>
              <a:ext uri="{FF2B5EF4-FFF2-40B4-BE49-F238E27FC236}">
                <a16:creationId xmlns:a16="http://schemas.microsoft.com/office/drawing/2014/main" id="{79646904-CE6B-1212-2B01-A7285E40CDFF}"/>
              </a:ext>
            </a:extLst>
          </p:cNvPr>
          <p:cNvSpPr/>
          <p:nvPr/>
        </p:nvSpPr>
        <p:spPr>
          <a:xfrm>
            <a:off x="20603092" y="10683538"/>
            <a:ext cx="95129" cy="101866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563" name="Oval 562">
            <a:extLst>
              <a:ext uri="{FF2B5EF4-FFF2-40B4-BE49-F238E27FC236}">
                <a16:creationId xmlns:a16="http://schemas.microsoft.com/office/drawing/2014/main" id="{33669AD0-A586-A2AC-1C55-6E66B232CF25}"/>
              </a:ext>
            </a:extLst>
          </p:cNvPr>
          <p:cNvSpPr/>
          <p:nvPr/>
        </p:nvSpPr>
        <p:spPr>
          <a:xfrm>
            <a:off x="20961083" y="10107192"/>
            <a:ext cx="95129" cy="101866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567" name="Oval 566">
            <a:extLst>
              <a:ext uri="{FF2B5EF4-FFF2-40B4-BE49-F238E27FC236}">
                <a16:creationId xmlns:a16="http://schemas.microsoft.com/office/drawing/2014/main" id="{6D24A580-3C2F-73A8-A6FC-10A32A7D56FD}"/>
              </a:ext>
            </a:extLst>
          </p:cNvPr>
          <p:cNvSpPr/>
          <p:nvPr/>
        </p:nvSpPr>
        <p:spPr>
          <a:xfrm>
            <a:off x="19730655" y="9808683"/>
            <a:ext cx="95129" cy="101866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569" name="Oval 568">
            <a:extLst>
              <a:ext uri="{FF2B5EF4-FFF2-40B4-BE49-F238E27FC236}">
                <a16:creationId xmlns:a16="http://schemas.microsoft.com/office/drawing/2014/main" id="{8A0CAAEA-16FD-BF54-192F-D28E71F9E3D4}"/>
              </a:ext>
            </a:extLst>
          </p:cNvPr>
          <p:cNvSpPr/>
          <p:nvPr/>
        </p:nvSpPr>
        <p:spPr>
          <a:xfrm>
            <a:off x="19926569" y="10321640"/>
            <a:ext cx="95129" cy="101866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570" name="Oval 569">
            <a:extLst>
              <a:ext uri="{FF2B5EF4-FFF2-40B4-BE49-F238E27FC236}">
                <a16:creationId xmlns:a16="http://schemas.microsoft.com/office/drawing/2014/main" id="{3BBF7682-008C-4659-824E-6060036FFE08}"/>
              </a:ext>
            </a:extLst>
          </p:cNvPr>
          <p:cNvSpPr/>
          <p:nvPr/>
        </p:nvSpPr>
        <p:spPr>
          <a:xfrm>
            <a:off x="20309446" y="9838684"/>
            <a:ext cx="95129" cy="101866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571" name="Oval 570">
            <a:extLst>
              <a:ext uri="{FF2B5EF4-FFF2-40B4-BE49-F238E27FC236}">
                <a16:creationId xmlns:a16="http://schemas.microsoft.com/office/drawing/2014/main" id="{92E8EF9C-A214-F975-8C6B-851748BE2A08}"/>
              </a:ext>
            </a:extLst>
          </p:cNvPr>
          <p:cNvSpPr/>
          <p:nvPr/>
        </p:nvSpPr>
        <p:spPr>
          <a:xfrm>
            <a:off x="19721595" y="9988622"/>
            <a:ext cx="95129" cy="101866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572" name="Oval 571">
            <a:extLst>
              <a:ext uri="{FF2B5EF4-FFF2-40B4-BE49-F238E27FC236}">
                <a16:creationId xmlns:a16="http://schemas.microsoft.com/office/drawing/2014/main" id="{4B03ED27-2AA4-F69D-2591-D4A13197666D}"/>
              </a:ext>
            </a:extLst>
          </p:cNvPr>
          <p:cNvSpPr/>
          <p:nvPr/>
        </p:nvSpPr>
        <p:spPr>
          <a:xfrm>
            <a:off x="19714522" y="10532387"/>
            <a:ext cx="95129" cy="101866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573" name="Oval 572">
            <a:extLst>
              <a:ext uri="{FF2B5EF4-FFF2-40B4-BE49-F238E27FC236}">
                <a16:creationId xmlns:a16="http://schemas.microsoft.com/office/drawing/2014/main" id="{7E23CFC5-9584-1251-A7E7-4FA15C53BAA5}"/>
              </a:ext>
            </a:extLst>
          </p:cNvPr>
          <p:cNvSpPr/>
          <p:nvPr/>
        </p:nvSpPr>
        <p:spPr>
          <a:xfrm>
            <a:off x="20106381" y="10571575"/>
            <a:ext cx="95129" cy="101866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B90621DF-9D8B-23A2-B6DF-106D6908FD78}"/>
              </a:ext>
            </a:extLst>
          </p:cNvPr>
          <p:cNvCxnSpPr>
            <a:cxnSpLocks/>
          </p:cNvCxnSpPr>
          <p:nvPr/>
        </p:nvCxnSpPr>
        <p:spPr>
          <a:xfrm>
            <a:off x="19756736" y="9542666"/>
            <a:ext cx="1115376" cy="967118"/>
          </a:xfrm>
          <a:prstGeom prst="line">
            <a:avLst/>
          </a:prstGeom>
          <a:ln w="38100">
            <a:solidFill>
              <a:srgbClr val="B17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5" name="TextBox 574">
            <a:extLst>
              <a:ext uri="{FF2B5EF4-FFF2-40B4-BE49-F238E27FC236}">
                <a16:creationId xmlns:a16="http://schemas.microsoft.com/office/drawing/2014/main" id="{6804591A-7938-0E6D-6485-033451454515}"/>
              </a:ext>
            </a:extLst>
          </p:cNvPr>
          <p:cNvSpPr txBox="1"/>
          <p:nvPr/>
        </p:nvSpPr>
        <p:spPr>
          <a:xfrm>
            <a:off x="19222639" y="8873431"/>
            <a:ext cx="2251903" cy="461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SPI S</a:t>
            </a:r>
            <a:endParaRPr lang="en-AU" sz="2400" dirty="0">
              <a:solidFill>
                <a:schemeClr val="tx1"/>
              </a:solidFill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566" name="Picture 565">
            <a:extLst>
              <a:ext uri="{FF2B5EF4-FFF2-40B4-BE49-F238E27FC236}">
                <a16:creationId xmlns:a16="http://schemas.microsoft.com/office/drawing/2014/main" id="{55D898E6-4EEB-E7B6-5DF0-8A5AE7D31A68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6165" t="68441" r="6149" b="20581"/>
          <a:stretch/>
        </p:blipFill>
        <p:spPr>
          <a:xfrm>
            <a:off x="8849072" y="2381816"/>
            <a:ext cx="2769156" cy="30089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5EB4EE24-9DE2-D934-8FF0-702DBA747BD8}"/>
              </a:ext>
            </a:extLst>
          </p:cNvPr>
          <p:cNvCxnSpPr>
            <a:cxnSpLocks/>
          </p:cNvCxnSpPr>
          <p:nvPr/>
        </p:nvCxnSpPr>
        <p:spPr>
          <a:xfrm>
            <a:off x="5948653" y="8410265"/>
            <a:ext cx="14848205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D60526D-EC0B-6694-CA07-82B2CE3AA136}"/>
              </a:ext>
            </a:extLst>
          </p:cNvPr>
          <p:cNvSpPr txBox="1"/>
          <p:nvPr/>
        </p:nvSpPr>
        <p:spPr>
          <a:xfrm>
            <a:off x="1330441" y="149123"/>
            <a:ext cx="5980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</a:t>
            </a:r>
            <a:endParaRPr lang="en-AU" sz="4000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DA670-E6B5-B991-1102-75A6A3C90B04}"/>
              </a:ext>
            </a:extLst>
          </p:cNvPr>
          <p:cNvSpPr txBox="1"/>
          <p:nvPr/>
        </p:nvSpPr>
        <p:spPr>
          <a:xfrm>
            <a:off x="6005850" y="152384"/>
            <a:ext cx="5980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</a:t>
            </a:r>
            <a:endParaRPr lang="en-AU" sz="4000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5CFACA3-C8BB-4BA5-DDD8-B01F495269A1}"/>
              </a:ext>
            </a:extLst>
          </p:cNvPr>
          <p:cNvSpPr txBox="1"/>
          <p:nvPr/>
        </p:nvSpPr>
        <p:spPr>
          <a:xfrm>
            <a:off x="13880026" y="144037"/>
            <a:ext cx="5980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</a:t>
            </a:r>
            <a:endParaRPr lang="en-AU" sz="4000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441A777-165D-09EA-78AF-85B6C9984B3E}"/>
              </a:ext>
            </a:extLst>
          </p:cNvPr>
          <p:cNvSpPr txBox="1"/>
          <p:nvPr/>
        </p:nvSpPr>
        <p:spPr>
          <a:xfrm>
            <a:off x="5948653" y="8537590"/>
            <a:ext cx="5980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D</a:t>
            </a:r>
            <a:endParaRPr lang="en-AU" sz="4000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5863183-16A0-FB6A-BC1E-6A4DD0D995D9}"/>
              </a:ext>
            </a:extLst>
          </p:cNvPr>
          <p:cNvSpPr txBox="1"/>
          <p:nvPr/>
        </p:nvSpPr>
        <p:spPr>
          <a:xfrm>
            <a:off x="14195506" y="8537590"/>
            <a:ext cx="5980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E</a:t>
            </a:r>
            <a:endParaRPr lang="en-AU" sz="4000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9857D7-F12C-0E3E-5DCA-EEA2315FA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6924" y="3946927"/>
            <a:ext cx="976167" cy="112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28A8033-8908-1BA1-142D-6119066D0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0167" y="8614427"/>
            <a:ext cx="1229717" cy="130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624737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Custom 88">
      <a:dk1>
        <a:sysClr val="windowText" lastClr="000000"/>
      </a:dk1>
      <a:lt1>
        <a:sysClr val="window" lastClr="FFFFFF"/>
      </a:lt1>
      <a:dk2>
        <a:srgbClr val="182230"/>
      </a:dk2>
      <a:lt2>
        <a:srgbClr val="F2F2F2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939393"/>
      </a:accent6>
      <a:hlink>
        <a:srgbClr val="3E8FF1"/>
      </a:hlink>
      <a:folHlink>
        <a:srgbClr val="939393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28848</TotalTime>
  <Words>190</Words>
  <Application>Microsoft Macintosh PowerPoint</Application>
  <PresentationFormat>Custom</PresentationFormat>
  <Paragraphs>18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Seaford</vt:lpstr>
      <vt:lpstr>Tw Cen MT</vt:lpstr>
      <vt:lpstr>LevelVTI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time-series feature manuscript figure drafting</dc:title>
  <dc:creator>Annie Gilmore Bryant</dc:creator>
  <cp:lastModifiedBy>Annie Gilmore Bryant</cp:lastModifiedBy>
  <cp:revision>3</cp:revision>
  <dcterms:created xsi:type="dcterms:W3CDTF">2022-09-04T04:54:09Z</dcterms:created>
  <dcterms:modified xsi:type="dcterms:W3CDTF">2023-03-19T08:50:46Z</dcterms:modified>
</cp:coreProperties>
</file>